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5" r:id="rId5"/>
    <p:sldId id="259" r:id="rId6"/>
    <p:sldId id="260" r:id="rId7"/>
    <p:sldId id="262" r:id="rId8"/>
    <p:sldId id="261" r:id="rId9"/>
    <p:sldId id="263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E8FAD4-4A4A-511D-643B-FF8B5ED846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B44A90-FC22-8425-9B60-BBA650DC2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7F9564-391B-8E6C-7593-EE6F167A8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288461D-95BE-41AD-AACF-22FECBF2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BE89B7-5631-0410-5397-C912C350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876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4745E-5D5A-AF50-B286-DA692666B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5A13317-4A99-F016-0D13-6B434BC2A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3DF056-AE1C-C4E4-F66F-118DF2E0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DFA5A1-AAB6-A0D0-0174-F330B0162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3CFAB9-61CD-A75F-9F2E-9E41F0D8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07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FF93181-1E25-A830-7A57-2CCF049785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92BB089-B3AC-C407-25B0-CB1EC8A0D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D8313F-347C-6301-D7AE-7DD37C37F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08828D-1454-5522-7894-F079F6581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0D2997-D8E2-9C3A-D757-9E27FA80F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655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EAC29D-4122-5491-E28A-47C28BA8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7C7D64-0CA5-1B4F-011A-E27889301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46CF2D-1912-14F9-D5A6-4CD7FD79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1D5E0C-3293-A4A8-4E35-7F66CFF2F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DC9E24-C1F7-686A-A026-28FC47CA7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61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B5D0D-F43C-B0A3-38F7-D449624C2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1361B7-F1DA-396D-C154-CA12159D4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C40C703-4C5D-D94C-6241-4D8E71B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0F9F1C-366C-83FE-790A-5EB01E4D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0B0A9D-E3C6-BE22-A829-9C7E11F9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17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8ED98-270C-0F7B-AB9C-4F881F8B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79194-DB8F-F1B3-4598-1BEA519FD2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FD968C-B19C-8B21-3066-C637B0BEC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A83F95-FF68-5E5E-7690-5EF48E7E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4D7491-0071-07F4-0E73-6541FDFB1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9914C8D-93CA-A94D-34E2-EE40A6E14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57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38EB6E-E7E8-94AE-38A1-F09E981A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CA5EF6A-0B45-53CC-E3A7-230BA96CF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59A152-E046-6AF2-98EA-DE140233F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0DA2D3-E498-0D49-B47A-CDB5166F4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A54E56D-D8C7-558A-7935-6EE246086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E062CA8-40B2-F536-22D3-0C1D4CE10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14BD6B3-76F0-7885-C943-991EF24C3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3E0F991-B351-97C3-06C4-626790E9E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04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2F12ED-B5B4-446A-0682-E1D3B3849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1C3D66B-5456-27F1-4ED5-5376DC1A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DFB94B-EB77-2E68-3A3D-1F34022B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EDB09F-C508-1715-D91F-B50C4095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02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786A6D4-B50B-F124-6CEC-F889760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A2E51AF-7BB0-679E-F7F7-8D639B226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9982E67-C6AC-8FC8-4887-594BBC36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831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C5FC7-2DCE-F821-AC96-AF214DCC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EFB9D8-DFF4-E4E3-1D7C-644D772AB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93CF60-F600-C49D-1152-1789553CF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D9FA58-220A-10A1-FC68-A60766CF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84D792-2F5E-CD59-8575-7C486D5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A8A3D8-49B2-077A-E307-A873BCBB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1368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A2DB03-81F1-6266-8CB4-8BE19980B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2A57DB0-1C87-C6AC-87BE-DBAA0C0AD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FC596AD-52FE-1AF8-4D76-B49D6ECAB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F901F6-C098-4441-F710-07FA3AA2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8397A3-6C9C-4751-54FD-19E0D865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DB46EF-E62C-47B5-005D-B39CBB795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4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B3F9631-E309-84F3-ED31-1D9A9E7E0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D49B0E5-0EFF-3F55-DE05-478A23A70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5219E0-5C8B-BEF8-85EF-78028AC4E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F47F-288D-4209-9B7F-452A093AEEFB}" type="datetimeFigureOut">
              <a:rPr lang="cs-CZ" smtClean="0"/>
              <a:t>13.09.2023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B90BD4-C9BB-980E-2F74-4574E8108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5D5C3B-0D5B-9912-C813-D9A03E8AF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DC018-6620-4F89-AC85-232A3577CD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48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B54FE2-A46E-61F3-2520-8812F99A4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0"/>
          </a:xfrm>
        </p:spPr>
        <p:txBody>
          <a:bodyPr anchor="ctr">
            <a:normAutofit/>
          </a:bodyPr>
          <a:lstStyle/>
          <a:p>
            <a:pPr algn="l"/>
            <a:r>
              <a:rPr lang="cs-CZ" sz="3700" dirty="0" err="1"/>
              <a:t>DofE</a:t>
            </a:r>
            <a:r>
              <a:rPr lang="cs-CZ" sz="3700" dirty="0"/>
              <a:t> – expedice Zřícená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1A0F81D-A88A-352F-7AA3-3D787AC8A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7908" y="5086350"/>
            <a:ext cx="2446465" cy="1178298"/>
          </a:xfrm>
        </p:spPr>
        <p:txBody>
          <a:bodyPr>
            <a:normAutofit/>
          </a:bodyPr>
          <a:lstStyle/>
          <a:p>
            <a:pPr algn="l"/>
            <a:r>
              <a:rPr lang="cs-CZ" sz="1600" dirty="0"/>
              <a:t>25.-27.6.2023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53FE28-CA92-52A9-7D17-1BBEA90A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00" y="851401"/>
            <a:ext cx="6968202" cy="52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34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009AC-27C8-3C2F-205E-579995CAD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Zřícenina hradu Alberk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B0D03D-0A1D-FC5B-74FE-DAB0F4C71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23" r="2" b="31941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9CB2EA24-1FA5-BB23-EAFD-B148126F068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l="2486" r="3" b="3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01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3AE37-0A95-B0C4-E410-AFD32E427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Starý Žeberk 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A4F18610-634B-B038-E92F-8DD35E4CE3D4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/>
          <a:srcRect t="6550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E9F060F-5CAC-4323-9023-6CC1EB397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20" b="3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2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97B6913-1647-900B-9B07-11C1CCC4D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8" y="923925"/>
            <a:ext cx="5878513" cy="3894138"/>
          </a:xfrm>
          <a:prstGeom prst="rect">
            <a:avLst/>
          </a:prstGeom>
        </p:spPr>
      </p:pic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16E83ACA-3B95-262E-BF8C-3EA7BB89EE9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 l="3481" r="3481"/>
          <a:stretch>
            <a:fillRect/>
          </a:stretch>
        </p:blipFill>
        <p:spPr>
          <a:xfrm>
            <a:off x="6596063" y="923925"/>
            <a:ext cx="4951413" cy="389413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133C7D4-77D2-2B1A-8F82-099899F1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>
            <a:normAutofit/>
          </a:bodyPr>
          <a:lstStyle/>
          <a:p>
            <a:pPr algn="ctr"/>
            <a:r>
              <a:rPr lang="cs-CZ" sz="5200"/>
              <a:t>Nový Žeberk</a:t>
            </a:r>
          </a:p>
        </p:txBody>
      </p:sp>
    </p:spTree>
    <p:extLst>
      <p:ext uri="{BB962C8B-B14F-4D97-AF65-F5344CB8AC3E}">
        <p14:creationId xmlns:p14="http://schemas.microsoft.com/office/powerpoint/2010/main" val="3105642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5AD32C-343F-C184-B516-9B83900C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Starý Žeberk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793571-6FF4-AE2F-7605-914C87BBC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30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3BB529D9-64F9-A7C1-18BB-CBFD8558926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r="658" b="-2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45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8D4676-C851-EF69-6100-4FF542717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Červený hrádek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F4F94F2-2E82-BAD1-FDA2-3B07098767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9"/>
          <a:stretch/>
        </p:blipFill>
        <p:spPr>
          <a:xfrm>
            <a:off x="0" y="5785"/>
            <a:ext cx="6096000" cy="417282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38314192-81CA-4551-4A4E-1FB1AF42C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25" y="217939"/>
            <a:ext cx="4966214" cy="642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8FAE5-FDE3-7BED-7AFC-E59D3B963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Bývalá tvrz Okořín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85DA22-DC3C-9EEC-97A4-F60043AD4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1" b="3327"/>
          <a:stretch/>
        </p:blipFill>
        <p:spPr>
          <a:xfrm>
            <a:off x="20" y="-40"/>
            <a:ext cx="6095980" cy="4172827"/>
          </a:xfrm>
          <a:prstGeom prst="rect">
            <a:avLst/>
          </a:prstGeom>
        </p:spPr>
      </p:pic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091785A2-52DF-B985-3184-A8CF6487E07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t="7184"/>
          <a:stretch/>
        </p:blipFill>
        <p:spPr>
          <a:xfrm>
            <a:off x="6096000" y="-43"/>
            <a:ext cx="6096000" cy="417282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4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Slide Background">
            <a:extLst>
              <a:ext uri="{FF2B5EF4-FFF2-40B4-BE49-F238E27FC236}">
                <a16:creationId xmlns:a16="http://schemas.microsoft.com/office/drawing/2014/main" id="{699EBD07-7968-467C-82EE-7283E4651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143498"/>
            <a:ext cx="12192000" cy="1714502"/>
          </a:xfrm>
          <a:prstGeom prst="rect">
            <a:avLst/>
          </a:prstGeom>
          <a:ln>
            <a:noFill/>
          </a:ln>
          <a:effectLst>
            <a:outerShdw blurRad="596900" dist="330200" dir="1080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E549A7-5BB8-4AC7-37E4-E6207C31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5" y="5405955"/>
            <a:ext cx="7015500" cy="11714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Zřícenina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kostela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Michala</a:t>
            </a: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C071FC8-5EB7-25FA-CD67-248A6F67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060" y="140273"/>
            <a:ext cx="4853433" cy="657745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DDD9AFE-7BB1-4357-4B94-4EAF935EB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07" y="2208758"/>
            <a:ext cx="3888868" cy="291665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526EBD5-290F-A606-086F-C67B9A356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280546"/>
            <a:ext cx="38100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0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05CFAB0-D016-B4CA-568C-4FDA63EB8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Závěr</a:t>
            </a:r>
            <a:r>
              <a:rPr lang="cs-CZ" dirty="0"/>
              <a:t>  </a:t>
            </a:r>
          </a:p>
        </p:txBody>
      </p:sp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25491744-DC58-D95B-C8F2-3CB9B17F20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07" b="100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C5EE6DF-A056-B29A-94A7-88BE1CFC8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/>
              <a:t>Většina míst už byla k nepoznání v porovnání s tím, jak vypadala v minulosti. Výjimkou byl ale například Červený hrádek. Příroda a cesta ke zřícenině byla nejhezčí u Starého Žeberka. </a:t>
            </a:r>
          </a:p>
          <a:p>
            <a:endParaRPr lang="cs-CZ" sz="2000"/>
          </a:p>
          <a:p>
            <a:r>
              <a:rPr lang="cs-CZ" sz="2000"/>
              <a:t>Expedici jsme si moc užili a přinesla nám mnoho nových zkušeností i zážitků.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448727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75</Words>
  <Application>Microsoft Office PowerPoint</Application>
  <PresentationFormat>Širokoúhlá obrazovka</PresentationFormat>
  <Paragraphs>13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DofE – expedice Zřícená</vt:lpstr>
      <vt:lpstr>Zřícenina hradu Alberk</vt:lpstr>
      <vt:lpstr>Starý Žeberk </vt:lpstr>
      <vt:lpstr>Nový Žeberk</vt:lpstr>
      <vt:lpstr>Starý Žeberk</vt:lpstr>
      <vt:lpstr>Červený hrádek </vt:lpstr>
      <vt:lpstr>Bývalá tvrz Okořín</vt:lpstr>
      <vt:lpstr>Zřícenina kostela sv. Michala</vt:lpstr>
      <vt:lpstr>Závěr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DofE – expedice Zřícená</dc:title>
  <dc:creator>Kateřina Vykouková</dc:creator>
  <cp:lastModifiedBy>Kateřina Vykouková</cp:lastModifiedBy>
  <cp:revision>4</cp:revision>
  <dcterms:created xsi:type="dcterms:W3CDTF">2023-09-13T16:10:36Z</dcterms:created>
  <dcterms:modified xsi:type="dcterms:W3CDTF">2023-09-13T17:19:27Z</dcterms:modified>
</cp:coreProperties>
</file>