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7" r:id="rId4"/>
    <p:sldId id="274" r:id="rId5"/>
    <p:sldId id="273" r:id="rId6"/>
    <p:sldId id="275" r:id="rId7"/>
    <p:sldId id="283" r:id="rId8"/>
    <p:sldId id="284" r:id="rId9"/>
    <p:sldId id="282" r:id="rId10"/>
    <p:sldId id="285" r:id="rId11"/>
    <p:sldId id="289" r:id="rId12"/>
    <p:sldId id="290" r:id="rId13"/>
    <p:sldId id="286" r:id="rId14"/>
    <p:sldId id="287" r:id="rId15"/>
    <p:sldId id="276" r:id="rId16"/>
    <p:sldId id="291" r:id="rId17"/>
    <p:sldId id="292" r:id="rId18"/>
    <p:sldId id="288" r:id="rId19"/>
    <p:sldId id="277" r:id="rId20"/>
    <p:sldId id="293" r:id="rId21"/>
    <p:sldId id="280" r:id="rId22"/>
    <p:sldId id="281" r:id="rId23"/>
    <p:sldId id="267" r:id="rId24"/>
    <p:sldId id="268" r:id="rId25"/>
    <p:sldId id="269" r:id="rId26"/>
    <p:sldId id="29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1AF9E-08B6-43FA-AC4F-5678AC0177B5}" v="1216" dt="2024-05-30T18:32:02.498"/>
    <p1510:client id="{F63E15D8-1D2C-A77C-3D8E-5B1D3EB000BF}" v="2" dt="2024-05-31T05:43:43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žková Jitka" userId="S::jitka.jezkova@gymmost.cz::a8e6718f-aff5-419a-be6e-82fb48bf1d2e" providerId="AD" clId="Web-{F63E15D8-1D2C-A77C-3D8E-5B1D3EB000BF}"/>
    <pc:docChg chg="addSld delSld">
      <pc:chgData name="Ježková Jitka" userId="S::jitka.jezkova@gymmost.cz::a8e6718f-aff5-419a-be6e-82fb48bf1d2e" providerId="AD" clId="Web-{F63E15D8-1D2C-A77C-3D8E-5B1D3EB000BF}" dt="2024-05-31T05:43:43.946" v="1"/>
      <pc:docMkLst>
        <pc:docMk/>
      </pc:docMkLst>
      <pc:sldChg chg="new del">
        <pc:chgData name="Ježková Jitka" userId="S::jitka.jezkova@gymmost.cz::a8e6718f-aff5-419a-be6e-82fb48bf1d2e" providerId="AD" clId="Web-{F63E15D8-1D2C-A77C-3D8E-5B1D3EB000BF}" dt="2024-05-31T05:43:43.946" v="1"/>
        <pc:sldMkLst>
          <pc:docMk/>
          <pc:sldMk cId="989870974" sldId="295"/>
        </pc:sldMkLst>
      </pc:sldChg>
    </pc:docChg>
  </pc:docChgLst>
  <pc:docChgLst>
    <pc:chgData name="Nina Kunštátská" userId="b5307da7a6d57fc2" providerId="Windows Live" clId="Web-{4C752892-B79E-43E9-BC2C-FD2DB1F56AD3}"/>
    <pc:docChg chg="addSld delSld modSld sldOrd">
      <pc:chgData name="Nina Kunštátská" userId="b5307da7a6d57fc2" providerId="Windows Live" clId="Web-{4C752892-B79E-43E9-BC2C-FD2DB1F56AD3}" dt="2024-05-28T18:55:54.277" v="1755" actId="1076"/>
      <pc:docMkLst>
        <pc:docMk/>
      </pc:docMkLst>
      <pc:sldChg chg="addSp delSp modSp mod setBg">
        <pc:chgData name="Nina Kunštátská" userId="b5307da7a6d57fc2" providerId="Windows Live" clId="Web-{4C752892-B79E-43E9-BC2C-FD2DB1F56AD3}" dt="2024-05-28T17:32:04.410" v="224" actId="1076"/>
        <pc:sldMkLst>
          <pc:docMk/>
          <pc:sldMk cId="3799523001" sldId="256"/>
        </pc:sldMkLst>
        <pc:spChg chg="mod">
          <ac:chgData name="Nina Kunštátská" userId="b5307da7a6d57fc2" providerId="Windows Live" clId="Web-{4C752892-B79E-43E9-BC2C-FD2DB1F56AD3}" dt="2024-05-28T17:31:42.518" v="212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Nina Kunštátská" userId="b5307da7a6d57fc2" providerId="Windows Live" clId="Web-{4C752892-B79E-43E9-BC2C-FD2DB1F56AD3}" dt="2024-05-28T17:31:54.972" v="222" actId="20577"/>
          <ac:spMkLst>
            <pc:docMk/>
            <pc:sldMk cId="3799523001" sldId="256"/>
            <ac:spMk id="3" creationId="{00000000-0000-0000-0000-000000000000}"/>
          </ac:spMkLst>
        </pc:spChg>
        <pc:spChg chg="add del">
          <ac:chgData name="Nina Kunštátská" userId="b5307da7a6d57fc2" providerId="Windows Live" clId="Web-{4C752892-B79E-43E9-BC2C-FD2DB1F56AD3}" dt="2024-05-28T17:30:54.923" v="206"/>
          <ac:spMkLst>
            <pc:docMk/>
            <pc:sldMk cId="3799523001" sldId="256"/>
            <ac:spMk id="12" creationId="{C497725C-6431-496A-B11C-691354780DCD}"/>
          </ac:spMkLst>
        </pc:spChg>
        <pc:spChg chg="add">
          <ac:chgData name="Nina Kunštátská" userId="b5307da7a6d57fc2" providerId="Windows Live" clId="Web-{4C752892-B79E-43E9-BC2C-FD2DB1F56AD3}" dt="2024-05-28T17:30:54.938" v="207"/>
          <ac:spMkLst>
            <pc:docMk/>
            <pc:sldMk cId="3799523001" sldId="256"/>
            <ac:spMk id="16" creationId="{15F33878-D502-4FFA-8ACE-F2AECDB2A23F}"/>
          </ac:spMkLst>
        </pc:spChg>
        <pc:spChg chg="add">
          <ac:chgData name="Nina Kunštátská" userId="b5307da7a6d57fc2" providerId="Windows Live" clId="Web-{4C752892-B79E-43E9-BC2C-FD2DB1F56AD3}" dt="2024-05-28T17:30:54.938" v="207"/>
          <ac:spMkLst>
            <pc:docMk/>
            <pc:sldMk cId="3799523001" sldId="256"/>
            <ac:spMk id="18" creationId="{D3539FEE-81D3-4406-802E-60B20B16F4F6}"/>
          </ac:spMkLst>
        </pc:spChg>
        <pc:spChg chg="add del">
          <ac:chgData name="Nina Kunštátská" userId="b5307da7a6d57fc2" providerId="Windows Live" clId="Web-{4C752892-B79E-43E9-BC2C-FD2DB1F56AD3}" dt="2024-05-28T17:30:54.923" v="206"/>
          <ac:spMkLst>
            <pc:docMk/>
            <pc:sldMk cId="3799523001" sldId="256"/>
            <ac:spMk id="19" creationId="{B81933D1-5615-42C7-9C0B-4EB7105CCE2D}"/>
          </ac:spMkLst>
        </pc:spChg>
        <pc:spChg chg="add">
          <ac:chgData name="Nina Kunštátská" userId="b5307da7a6d57fc2" providerId="Windows Live" clId="Web-{4C752892-B79E-43E9-BC2C-FD2DB1F56AD3}" dt="2024-05-28T17:30:54.938" v="207"/>
          <ac:spMkLst>
            <pc:docMk/>
            <pc:sldMk cId="3799523001" sldId="256"/>
            <ac:spMk id="20" creationId="{DC701763-729E-462F-A5A8-E0DEFEB1E2E4}"/>
          </ac:spMkLst>
        </pc:spChg>
        <pc:spChg chg="add del">
          <ac:chgData name="Nina Kunštátská" userId="b5307da7a6d57fc2" providerId="Windows Live" clId="Web-{4C752892-B79E-43E9-BC2C-FD2DB1F56AD3}" dt="2024-05-28T17:30:54.923" v="206"/>
          <ac:spMkLst>
            <pc:docMk/>
            <pc:sldMk cId="3799523001" sldId="256"/>
            <ac:spMk id="21" creationId="{B089A89A-1E9C-4761-9DFF-53C275FBF870}"/>
          </ac:spMkLst>
        </pc:spChg>
        <pc:spChg chg="add del">
          <ac:chgData name="Nina Kunštátská" userId="b5307da7a6d57fc2" providerId="Windows Live" clId="Web-{4C752892-B79E-43E9-BC2C-FD2DB1F56AD3}" dt="2024-05-28T17:30:54.923" v="206"/>
          <ac:spMkLst>
            <pc:docMk/>
            <pc:sldMk cId="3799523001" sldId="256"/>
            <ac:spMk id="23" creationId="{19C9EAEA-39D0-4B0E-A0EB-51E7B26740B1}"/>
          </ac:spMkLst>
        </pc:spChg>
        <pc:spChg chg="add">
          <ac:chgData name="Nina Kunštátská" userId="b5307da7a6d57fc2" providerId="Windows Live" clId="Web-{4C752892-B79E-43E9-BC2C-FD2DB1F56AD3}" dt="2024-05-28T17:30:54.938" v="207"/>
          <ac:spMkLst>
            <pc:docMk/>
            <pc:sldMk cId="3799523001" sldId="256"/>
            <ac:spMk id="25" creationId="{2151139A-886F-4B97-8815-729AD3831BBD}"/>
          </ac:spMkLst>
        </pc:spChg>
        <pc:spChg chg="add">
          <ac:chgData name="Nina Kunštátská" userId="b5307da7a6d57fc2" providerId="Windows Live" clId="Web-{4C752892-B79E-43E9-BC2C-FD2DB1F56AD3}" dt="2024-05-28T17:30:54.938" v="207"/>
          <ac:spMkLst>
            <pc:docMk/>
            <pc:sldMk cId="3799523001" sldId="256"/>
            <ac:spMk id="26" creationId="{AB5E08C4-8CDD-4623-A5B8-E998C6DEE3B7}"/>
          </ac:spMkLst>
        </pc:spChg>
        <pc:grpChg chg="add del">
          <ac:chgData name="Nina Kunštátská" userId="b5307da7a6d57fc2" providerId="Windows Live" clId="Web-{4C752892-B79E-43E9-BC2C-FD2DB1F56AD3}" dt="2024-05-28T17:30:54.923" v="206"/>
          <ac:grpSpMkLst>
            <pc:docMk/>
            <pc:sldMk cId="3799523001" sldId="256"/>
            <ac:grpSpMk id="14" creationId="{032D8612-31EB-44CF-A1D0-14FD4C705424}"/>
          </ac:grpSpMkLst>
        </pc:grpChg>
        <pc:picChg chg="add mod ord">
          <ac:chgData name="Nina Kunštátská" userId="b5307da7a6d57fc2" providerId="Windows Live" clId="Web-{4C752892-B79E-43E9-BC2C-FD2DB1F56AD3}" dt="2024-05-28T17:30:54.938" v="207"/>
          <ac:picMkLst>
            <pc:docMk/>
            <pc:sldMk cId="3799523001" sldId="256"/>
            <ac:picMk id="4" creationId="{A136FE91-BB55-DAB3-32E0-43F3127DA6CA}"/>
          </ac:picMkLst>
        </pc:picChg>
        <pc:picChg chg="add del mod">
          <ac:chgData name="Nina Kunštátská" userId="b5307da7a6d57fc2" providerId="Windows Live" clId="Web-{4C752892-B79E-43E9-BC2C-FD2DB1F56AD3}" dt="2024-05-28T17:28:22.886" v="196"/>
          <ac:picMkLst>
            <pc:docMk/>
            <pc:sldMk cId="3799523001" sldId="256"/>
            <ac:picMk id="5" creationId="{77CA5EA3-528D-7A4C-2668-16577D24421C}"/>
          </ac:picMkLst>
        </pc:picChg>
        <pc:picChg chg="add del mod">
          <ac:chgData name="Nina Kunštátská" userId="b5307da7a6d57fc2" providerId="Windows Live" clId="Web-{4C752892-B79E-43E9-BC2C-FD2DB1F56AD3}" dt="2024-05-28T17:28:35.168" v="199"/>
          <ac:picMkLst>
            <pc:docMk/>
            <pc:sldMk cId="3799523001" sldId="256"/>
            <ac:picMk id="6" creationId="{0847299A-84F8-9AB6-061A-AA68C776D3A4}"/>
          </ac:picMkLst>
        </pc:picChg>
        <pc:picChg chg="add mod">
          <ac:chgData name="Nina Kunštátská" userId="b5307da7a6d57fc2" providerId="Windows Live" clId="Web-{4C752892-B79E-43E9-BC2C-FD2DB1F56AD3}" dt="2024-05-28T17:32:04.410" v="224" actId="1076"/>
          <ac:picMkLst>
            <pc:docMk/>
            <pc:sldMk cId="3799523001" sldId="256"/>
            <ac:picMk id="7" creationId="{4933CA20-B626-3C0C-16C9-B85DF1E55E5B}"/>
          </ac:picMkLst>
        </pc:picChg>
      </pc:sldChg>
      <pc:sldChg chg="addSp modSp new mod ord setBg">
        <pc:chgData name="Nina Kunštátská" userId="b5307da7a6d57fc2" providerId="Windows Live" clId="Web-{4C752892-B79E-43E9-BC2C-FD2DB1F56AD3}" dt="2024-05-28T18:28:05.790" v="1424" actId="20577"/>
        <pc:sldMkLst>
          <pc:docMk/>
          <pc:sldMk cId="3060415745" sldId="257"/>
        </pc:sldMkLst>
        <pc:spChg chg="mod">
          <ac:chgData name="Nina Kunštátská" userId="b5307da7a6d57fc2" providerId="Windows Live" clId="Web-{4C752892-B79E-43E9-BC2C-FD2DB1F56AD3}" dt="2024-05-28T18:27:39.867" v="1419"/>
          <ac:spMkLst>
            <pc:docMk/>
            <pc:sldMk cId="3060415745" sldId="257"/>
            <ac:spMk id="2" creationId="{1043E5F5-62AB-9834-8018-8C6B758AA1D2}"/>
          </ac:spMkLst>
        </pc:spChg>
        <pc:spChg chg="mod">
          <ac:chgData name="Nina Kunštátská" userId="b5307da7a6d57fc2" providerId="Windows Live" clId="Web-{4C752892-B79E-43E9-BC2C-FD2DB1F56AD3}" dt="2024-05-28T18:28:05.790" v="1424" actId="20577"/>
          <ac:spMkLst>
            <pc:docMk/>
            <pc:sldMk cId="3060415745" sldId="257"/>
            <ac:spMk id="3" creationId="{1D082EA2-9D1E-0199-248D-E458D923C3D6}"/>
          </ac:spMkLst>
        </pc:spChg>
        <pc:spChg chg="add">
          <ac:chgData name="Nina Kunštátská" userId="b5307da7a6d57fc2" providerId="Windows Live" clId="Web-{4C752892-B79E-43E9-BC2C-FD2DB1F56AD3}" dt="2024-05-28T18:27:39.867" v="1419"/>
          <ac:spMkLst>
            <pc:docMk/>
            <pc:sldMk cId="3060415745" sldId="257"/>
            <ac:spMk id="9" creationId="{7FF47CB7-972F-479F-A36D-9E72D26EC8DA}"/>
          </ac:spMkLst>
        </pc:spChg>
        <pc:spChg chg="add">
          <ac:chgData name="Nina Kunštátská" userId="b5307da7a6d57fc2" providerId="Windows Live" clId="Web-{4C752892-B79E-43E9-BC2C-FD2DB1F56AD3}" dt="2024-05-28T18:27:39.867" v="1419"/>
          <ac:spMkLst>
            <pc:docMk/>
            <pc:sldMk cId="3060415745" sldId="257"/>
            <ac:spMk id="11" creationId="{0D153B68-5844-490D-8E67-F616D6D721CA}"/>
          </ac:spMkLst>
        </pc:spChg>
        <pc:spChg chg="add">
          <ac:chgData name="Nina Kunštátská" userId="b5307da7a6d57fc2" providerId="Windows Live" clId="Web-{4C752892-B79E-43E9-BC2C-FD2DB1F56AD3}" dt="2024-05-28T18:27:39.867" v="1419"/>
          <ac:spMkLst>
            <pc:docMk/>
            <pc:sldMk cId="3060415745" sldId="257"/>
            <ac:spMk id="13" creationId="{9A0D773F-7A7D-4DBB-9DEA-86BB8B8F4BC8}"/>
          </ac:spMkLst>
        </pc:spChg>
        <pc:picChg chg="add mod modCrop">
          <ac:chgData name="Nina Kunštátská" userId="b5307da7a6d57fc2" providerId="Windows Live" clId="Web-{4C752892-B79E-43E9-BC2C-FD2DB1F56AD3}" dt="2024-05-28T18:27:39.867" v="1419"/>
          <ac:picMkLst>
            <pc:docMk/>
            <pc:sldMk cId="3060415745" sldId="257"/>
            <ac:picMk id="4" creationId="{541890D0-E1DA-15E5-3BA8-FFA8F252FBD6}"/>
          </ac:picMkLst>
        </pc:picChg>
      </pc:sldChg>
      <pc:sldChg chg="addSp delSp modSp new mod setBg">
        <pc:chgData name="Nina Kunštátská" userId="b5307da7a6d57fc2" providerId="Windows Live" clId="Web-{4C752892-B79E-43E9-BC2C-FD2DB1F56AD3}" dt="2024-05-28T18:23:53.689" v="1413" actId="1076"/>
        <pc:sldMkLst>
          <pc:docMk/>
          <pc:sldMk cId="390087198" sldId="258"/>
        </pc:sldMkLst>
        <pc:spChg chg="mod">
          <ac:chgData name="Nina Kunštátská" userId="b5307da7a6d57fc2" providerId="Windows Live" clId="Web-{4C752892-B79E-43E9-BC2C-FD2DB1F56AD3}" dt="2024-05-28T18:23:44.313" v="1411"/>
          <ac:spMkLst>
            <pc:docMk/>
            <pc:sldMk cId="390087198" sldId="258"/>
            <ac:spMk id="2" creationId="{D36E9EA0-F942-D1B6-5E1D-54D371C3C957}"/>
          </ac:spMkLst>
        </pc:spChg>
        <pc:spChg chg="mod ord">
          <ac:chgData name="Nina Kunštátská" userId="b5307da7a6d57fc2" providerId="Windows Live" clId="Web-{4C752892-B79E-43E9-BC2C-FD2DB1F56AD3}" dt="2024-05-28T18:23:44.313" v="1411"/>
          <ac:spMkLst>
            <pc:docMk/>
            <pc:sldMk cId="390087198" sldId="258"/>
            <ac:spMk id="3" creationId="{51EC8264-E12D-B75B-99B4-467EDC126ACB}"/>
          </ac:spMkLst>
        </pc:spChg>
        <pc:spChg chg="add del mod">
          <ac:chgData name="Nina Kunštátská" userId="b5307da7a6d57fc2" providerId="Windows Live" clId="Web-{4C752892-B79E-43E9-BC2C-FD2DB1F56AD3}" dt="2024-05-28T18:21:12.762" v="1388"/>
          <ac:spMkLst>
            <pc:docMk/>
            <pc:sldMk cId="390087198" sldId="258"/>
            <ac:spMk id="4" creationId="{71973D71-6AE4-B692-3690-DF52CFCFD62F}"/>
          </ac:spMkLst>
        </pc:spChg>
        <pc:spChg chg="add del mod">
          <ac:chgData name="Nina Kunštátská" userId="b5307da7a6d57fc2" providerId="Windows Live" clId="Web-{4C752892-B79E-43E9-BC2C-FD2DB1F56AD3}" dt="2024-05-28T18:23:11.609" v="1406"/>
          <ac:spMkLst>
            <pc:docMk/>
            <pc:sldMk cId="390087198" sldId="258"/>
            <ac:spMk id="5" creationId="{4D2F3020-8A39-364D-7D95-788BCA9798BB}"/>
          </ac:spMkLst>
        </pc:spChg>
        <pc:spChg chg="add">
          <ac:chgData name="Nina Kunštátská" userId="b5307da7a6d57fc2" providerId="Windows Live" clId="Web-{4C752892-B79E-43E9-BC2C-FD2DB1F56AD3}" dt="2024-05-28T18:23:44.313" v="1411"/>
          <ac:spMkLst>
            <pc:docMk/>
            <pc:sldMk cId="390087198" sldId="258"/>
            <ac:spMk id="11" creationId="{2EB492CD-616E-47F8-933B-5E2D952A0593}"/>
          </ac:spMkLst>
        </pc:spChg>
        <pc:spChg chg="add">
          <ac:chgData name="Nina Kunštátská" userId="b5307da7a6d57fc2" providerId="Windows Live" clId="Web-{4C752892-B79E-43E9-BC2C-FD2DB1F56AD3}" dt="2024-05-28T18:23:44.313" v="1411"/>
          <ac:spMkLst>
            <pc:docMk/>
            <pc:sldMk cId="390087198" sldId="258"/>
            <ac:spMk id="13" creationId="{59383CF9-23B5-4335-9B21-1791C4CF1C75}"/>
          </ac:spMkLst>
        </pc:spChg>
        <pc:spChg chg="add">
          <ac:chgData name="Nina Kunštátská" userId="b5307da7a6d57fc2" providerId="Windows Live" clId="Web-{4C752892-B79E-43E9-BC2C-FD2DB1F56AD3}" dt="2024-05-28T18:23:44.313" v="1411"/>
          <ac:spMkLst>
            <pc:docMk/>
            <pc:sldMk cId="390087198" sldId="258"/>
            <ac:spMk id="15" creationId="{0007FE00-9498-4706-B255-6437B0252C02}"/>
          </ac:spMkLst>
        </pc:spChg>
        <pc:picChg chg="add mod">
          <ac:chgData name="Nina Kunštátská" userId="b5307da7a6d57fc2" providerId="Windows Live" clId="Web-{4C752892-B79E-43E9-BC2C-FD2DB1F56AD3}" dt="2024-05-28T18:23:53.689" v="1413" actId="1076"/>
          <ac:picMkLst>
            <pc:docMk/>
            <pc:sldMk cId="390087198" sldId="258"/>
            <ac:picMk id="6" creationId="{27A0B559-E913-3BDA-C7F0-0362370C56D5}"/>
          </ac:picMkLst>
        </pc:picChg>
      </pc:sldChg>
      <pc:sldChg chg="modSp new">
        <pc:chgData name="Nina Kunštátská" userId="b5307da7a6d57fc2" providerId="Windows Live" clId="Web-{4C752892-B79E-43E9-BC2C-FD2DB1F56AD3}" dt="2024-05-28T18:10:04.664" v="1317" actId="20577"/>
        <pc:sldMkLst>
          <pc:docMk/>
          <pc:sldMk cId="1624162305" sldId="259"/>
        </pc:sldMkLst>
        <pc:spChg chg="mod">
          <ac:chgData name="Nina Kunštátská" userId="b5307da7a6d57fc2" providerId="Windows Live" clId="Web-{4C752892-B79E-43E9-BC2C-FD2DB1F56AD3}" dt="2024-05-28T18:10:04.664" v="1317" actId="20577"/>
          <ac:spMkLst>
            <pc:docMk/>
            <pc:sldMk cId="1624162305" sldId="259"/>
            <ac:spMk id="3" creationId="{7F554DA7-299D-9087-CCEA-75F6C4CA1957}"/>
          </ac:spMkLst>
        </pc:spChg>
      </pc:sldChg>
      <pc:sldChg chg="modSp new">
        <pc:chgData name="Nina Kunštátská" userId="b5307da7a6d57fc2" providerId="Windows Live" clId="Web-{4C752892-B79E-43E9-BC2C-FD2DB1F56AD3}" dt="2024-05-28T17:56:57.338" v="961" actId="20577"/>
        <pc:sldMkLst>
          <pc:docMk/>
          <pc:sldMk cId="860105417" sldId="260"/>
        </pc:sldMkLst>
        <pc:spChg chg="mod">
          <ac:chgData name="Nina Kunštátská" userId="b5307da7a6d57fc2" providerId="Windows Live" clId="Web-{4C752892-B79E-43E9-BC2C-FD2DB1F56AD3}" dt="2024-05-28T17:56:57.338" v="961" actId="20577"/>
          <ac:spMkLst>
            <pc:docMk/>
            <pc:sldMk cId="860105417" sldId="260"/>
            <ac:spMk id="3" creationId="{DA020AB1-7B7C-AAA7-28E7-11E417113CA6}"/>
          </ac:spMkLst>
        </pc:spChg>
      </pc:sldChg>
      <pc:sldChg chg="modSp new">
        <pc:chgData name="Nina Kunštátská" userId="b5307da7a6d57fc2" providerId="Windows Live" clId="Web-{4C752892-B79E-43E9-BC2C-FD2DB1F56AD3}" dt="2024-05-28T17:46:19.315" v="655" actId="20577"/>
        <pc:sldMkLst>
          <pc:docMk/>
          <pc:sldMk cId="4094835671" sldId="261"/>
        </pc:sldMkLst>
        <pc:spChg chg="mod">
          <ac:chgData name="Nina Kunštátská" userId="b5307da7a6d57fc2" providerId="Windows Live" clId="Web-{4C752892-B79E-43E9-BC2C-FD2DB1F56AD3}" dt="2024-05-28T17:46:19.315" v="655" actId="20577"/>
          <ac:spMkLst>
            <pc:docMk/>
            <pc:sldMk cId="4094835671" sldId="261"/>
            <ac:spMk id="3" creationId="{65D1F6D0-98C6-2802-80AE-A386D6A6387F}"/>
          </ac:spMkLst>
        </pc:spChg>
      </pc:sldChg>
      <pc:sldChg chg="modSp new">
        <pc:chgData name="Nina Kunštátská" userId="b5307da7a6d57fc2" providerId="Windows Live" clId="Web-{4C752892-B79E-43E9-BC2C-FD2DB1F56AD3}" dt="2024-05-28T18:00:56.877" v="1110" actId="20577"/>
        <pc:sldMkLst>
          <pc:docMk/>
          <pc:sldMk cId="170913043" sldId="262"/>
        </pc:sldMkLst>
        <pc:spChg chg="mod">
          <ac:chgData name="Nina Kunštátská" userId="b5307da7a6d57fc2" providerId="Windows Live" clId="Web-{4C752892-B79E-43E9-BC2C-FD2DB1F56AD3}" dt="2024-05-28T18:00:56.877" v="1110" actId="20577"/>
          <ac:spMkLst>
            <pc:docMk/>
            <pc:sldMk cId="170913043" sldId="262"/>
            <ac:spMk id="3" creationId="{45D12CAA-6CD3-DAF6-518C-8C7A1C556842}"/>
          </ac:spMkLst>
        </pc:spChg>
      </pc:sldChg>
      <pc:sldChg chg="modSp new">
        <pc:chgData name="Nina Kunštátská" userId="b5307da7a6d57fc2" providerId="Windows Live" clId="Web-{4C752892-B79E-43E9-BC2C-FD2DB1F56AD3}" dt="2024-05-28T17:47:40.537" v="731" actId="20577"/>
        <pc:sldMkLst>
          <pc:docMk/>
          <pc:sldMk cId="245690186" sldId="263"/>
        </pc:sldMkLst>
        <pc:spChg chg="mod">
          <ac:chgData name="Nina Kunštátská" userId="b5307da7a6d57fc2" providerId="Windows Live" clId="Web-{4C752892-B79E-43E9-BC2C-FD2DB1F56AD3}" dt="2024-05-28T17:47:40.537" v="731" actId="20577"/>
          <ac:spMkLst>
            <pc:docMk/>
            <pc:sldMk cId="245690186" sldId="263"/>
            <ac:spMk id="3" creationId="{1FB6FD68-397F-842D-080A-AE4C1446C2DA}"/>
          </ac:spMkLst>
        </pc:spChg>
      </pc:sldChg>
      <pc:sldChg chg="modSp new">
        <pc:chgData name="Nina Kunštátská" userId="b5307da7a6d57fc2" providerId="Windows Live" clId="Web-{4C752892-B79E-43E9-BC2C-FD2DB1F56AD3}" dt="2024-05-28T17:48:23.898" v="765" actId="20577"/>
        <pc:sldMkLst>
          <pc:docMk/>
          <pc:sldMk cId="3654572107" sldId="264"/>
        </pc:sldMkLst>
        <pc:spChg chg="mod">
          <ac:chgData name="Nina Kunštátská" userId="b5307da7a6d57fc2" providerId="Windows Live" clId="Web-{4C752892-B79E-43E9-BC2C-FD2DB1F56AD3}" dt="2024-05-28T17:48:23.898" v="765" actId="20577"/>
          <ac:spMkLst>
            <pc:docMk/>
            <pc:sldMk cId="3654572107" sldId="264"/>
            <ac:spMk id="3" creationId="{E60E5F1D-AA8B-86E6-3BC4-658179B6591D}"/>
          </ac:spMkLst>
        </pc:spChg>
      </pc:sldChg>
      <pc:sldChg chg="modSp new">
        <pc:chgData name="Nina Kunštátská" userId="b5307da7a6d57fc2" providerId="Windows Live" clId="Web-{4C752892-B79E-43E9-BC2C-FD2DB1F56AD3}" dt="2024-05-28T17:50:06.308" v="800" actId="20577"/>
        <pc:sldMkLst>
          <pc:docMk/>
          <pc:sldMk cId="567338421" sldId="265"/>
        </pc:sldMkLst>
        <pc:spChg chg="mod">
          <ac:chgData name="Nina Kunštátská" userId="b5307da7a6d57fc2" providerId="Windows Live" clId="Web-{4C752892-B79E-43E9-BC2C-FD2DB1F56AD3}" dt="2024-05-28T17:50:06.308" v="800" actId="20577"/>
          <ac:spMkLst>
            <pc:docMk/>
            <pc:sldMk cId="567338421" sldId="265"/>
            <ac:spMk id="3" creationId="{76DBBFB5-239B-BBF3-4326-3A5B5E5B662B}"/>
          </ac:spMkLst>
        </pc:spChg>
      </pc:sldChg>
      <pc:sldChg chg="addSp delSp modSp new">
        <pc:chgData name="Nina Kunštátská" userId="b5307da7a6d57fc2" providerId="Windows Live" clId="Web-{4C752892-B79E-43E9-BC2C-FD2DB1F56AD3}" dt="2024-05-28T18:00:39.142" v="1109" actId="20577"/>
        <pc:sldMkLst>
          <pc:docMk/>
          <pc:sldMk cId="2719017664" sldId="266"/>
        </pc:sldMkLst>
        <pc:spChg chg="del mod">
          <ac:chgData name="Nina Kunštátská" userId="b5307da7a6d57fc2" providerId="Windows Live" clId="Web-{4C752892-B79E-43E9-BC2C-FD2DB1F56AD3}" dt="2024-05-28T17:59:08.545" v="1009"/>
          <ac:spMkLst>
            <pc:docMk/>
            <pc:sldMk cId="2719017664" sldId="266"/>
            <ac:spMk id="3" creationId="{646ADB4C-1747-4B46-508C-7D28F3441F36}"/>
          </ac:spMkLst>
        </pc:spChg>
        <pc:spChg chg="add mod">
          <ac:chgData name="Nina Kunštátská" userId="b5307da7a6d57fc2" providerId="Windows Live" clId="Web-{4C752892-B79E-43E9-BC2C-FD2DB1F56AD3}" dt="2024-05-28T18:00:39.142" v="1109" actId="20577"/>
          <ac:spMkLst>
            <pc:docMk/>
            <pc:sldMk cId="2719017664" sldId="266"/>
            <ac:spMk id="5" creationId="{5C996E00-561D-EBBE-79C7-A639B2BC4827}"/>
          </ac:spMkLst>
        </pc:spChg>
      </pc:sldChg>
      <pc:sldChg chg="modSp new">
        <pc:chgData name="Nina Kunštátská" userId="b5307da7a6d57fc2" providerId="Windows Live" clId="Web-{4C752892-B79E-43E9-BC2C-FD2DB1F56AD3}" dt="2024-05-28T17:59:03.795" v="1008" actId="20577"/>
        <pc:sldMkLst>
          <pc:docMk/>
          <pc:sldMk cId="3612439790" sldId="267"/>
        </pc:sldMkLst>
        <pc:spChg chg="mod">
          <ac:chgData name="Nina Kunštátská" userId="b5307da7a6d57fc2" providerId="Windows Live" clId="Web-{4C752892-B79E-43E9-BC2C-FD2DB1F56AD3}" dt="2024-05-28T17:59:03.795" v="1008" actId="20577"/>
          <ac:spMkLst>
            <pc:docMk/>
            <pc:sldMk cId="3612439790" sldId="267"/>
            <ac:spMk id="3" creationId="{A64ABA2D-BDD3-29E2-F69F-D91776592AA2}"/>
          </ac:spMkLst>
        </pc:spChg>
      </pc:sldChg>
      <pc:sldChg chg="new">
        <pc:chgData name="Nina Kunštátská" userId="b5307da7a6d57fc2" providerId="Windows Live" clId="Web-{4C752892-B79E-43E9-BC2C-FD2DB1F56AD3}" dt="2024-05-27T09:34:36.736" v="132"/>
        <pc:sldMkLst>
          <pc:docMk/>
          <pc:sldMk cId="4091215458" sldId="268"/>
        </pc:sldMkLst>
      </pc:sldChg>
      <pc:sldChg chg="new">
        <pc:chgData name="Nina Kunštátská" userId="b5307da7a6d57fc2" providerId="Windows Live" clId="Web-{4C752892-B79E-43E9-BC2C-FD2DB1F56AD3}" dt="2024-05-27T09:34:36.798" v="133"/>
        <pc:sldMkLst>
          <pc:docMk/>
          <pc:sldMk cId="1014657205" sldId="269"/>
        </pc:sldMkLst>
      </pc:sldChg>
      <pc:sldChg chg="new">
        <pc:chgData name="Nina Kunštátská" userId="b5307da7a6d57fc2" providerId="Windows Live" clId="Web-{4C752892-B79E-43E9-BC2C-FD2DB1F56AD3}" dt="2024-05-27T09:34:36.830" v="134"/>
        <pc:sldMkLst>
          <pc:docMk/>
          <pc:sldMk cId="3008026968" sldId="270"/>
        </pc:sldMkLst>
      </pc:sldChg>
      <pc:sldChg chg="new">
        <pc:chgData name="Nina Kunštátská" userId="b5307da7a6d57fc2" providerId="Windows Live" clId="Web-{4C752892-B79E-43E9-BC2C-FD2DB1F56AD3}" dt="2024-05-27T09:34:37.033" v="135"/>
        <pc:sldMkLst>
          <pc:docMk/>
          <pc:sldMk cId="3658992473" sldId="271"/>
        </pc:sldMkLst>
      </pc:sldChg>
      <pc:sldChg chg="new">
        <pc:chgData name="Nina Kunštátská" userId="b5307da7a6d57fc2" providerId="Windows Live" clId="Web-{4C752892-B79E-43E9-BC2C-FD2DB1F56AD3}" dt="2024-05-27T09:34:37.517" v="136"/>
        <pc:sldMkLst>
          <pc:docMk/>
          <pc:sldMk cId="450610713" sldId="272"/>
        </pc:sldMkLst>
      </pc:sldChg>
      <pc:sldChg chg="addSp modSp new mod setBg">
        <pc:chgData name="Nina Kunštátská" userId="b5307da7a6d57fc2" providerId="Windows Live" clId="Web-{4C752892-B79E-43E9-BC2C-FD2DB1F56AD3}" dt="2024-05-28T18:32:12.031" v="1445" actId="20577"/>
        <pc:sldMkLst>
          <pc:docMk/>
          <pc:sldMk cId="3560850133" sldId="273"/>
        </pc:sldMkLst>
        <pc:spChg chg="mod">
          <ac:chgData name="Nina Kunštátská" userId="b5307da7a6d57fc2" providerId="Windows Live" clId="Web-{4C752892-B79E-43E9-BC2C-FD2DB1F56AD3}" dt="2024-05-28T18:31:53.468" v="1444"/>
          <ac:spMkLst>
            <pc:docMk/>
            <pc:sldMk cId="3560850133" sldId="273"/>
            <ac:spMk id="2" creationId="{6BCCA353-3230-3729-457E-736F4F918BEC}"/>
          </ac:spMkLst>
        </pc:spChg>
        <pc:spChg chg="mod">
          <ac:chgData name="Nina Kunštátská" userId="b5307da7a6d57fc2" providerId="Windows Live" clId="Web-{4C752892-B79E-43E9-BC2C-FD2DB1F56AD3}" dt="2024-05-28T18:32:12.031" v="1445" actId="20577"/>
          <ac:spMkLst>
            <pc:docMk/>
            <pc:sldMk cId="3560850133" sldId="273"/>
            <ac:spMk id="3" creationId="{9512724C-9D14-935C-8A91-3D52A9983A0A}"/>
          </ac:spMkLst>
        </pc:spChg>
        <pc:spChg chg="add">
          <ac:chgData name="Nina Kunštátská" userId="b5307da7a6d57fc2" providerId="Windows Live" clId="Web-{4C752892-B79E-43E9-BC2C-FD2DB1F56AD3}" dt="2024-05-28T18:31:53.468" v="1444"/>
          <ac:spMkLst>
            <pc:docMk/>
            <pc:sldMk cId="3560850133" sldId="273"/>
            <ac:spMk id="9" creationId="{D009D6D5-DAC2-4A8B-A17A-E206B9012D09}"/>
          </ac:spMkLst>
        </pc:spChg>
        <pc:picChg chg="add mod">
          <ac:chgData name="Nina Kunštátská" userId="b5307da7a6d57fc2" providerId="Windows Live" clId="Web-{4C752892-B79E-43E9-BC2C-FD2DB1F56AD3}" dt="2024-05-28T18:31:53.468" v="1444"/>
          <ac:picMkLst>
            <pc:docMk/>
            <pc:sldMk cId="3560850133" sldId="273"/>
            <ac:picMk id="4" creationId="{544B230A-8E84-CC12-F7AD-522C4041AA77}"/>
          </ac:picMkLst>
        </pc:picChg>
      </pc:sldChg>
      <pc:sldChg chg="addSp delSp modSp new del mod setBg">
        <pc:chgData name="Nina Kunštátská" userId="b5307da7a6d57fc2" providerId="Windows Live" clId="Web-{4C752892-B79E-43E9-BC2C-FD2DB1F56AD3}" dt="2024-05-28T17:47:48.084" v="732"/>
        <pc:sldMkLst>
          <pc:docMk/>
          <pc:sldMk cId="3585990167" sldId="273"/>
        </pc:sldMkLst>
        <pc:spChg chg="mod">
          <ac:chgData name="Nina Kunštátská" userId="b5307da7a6d57fc2" providerId="Windows Live" clId="Web-{4C752892-B79E-43E9-BC2C-FD2DB1F56AD3}" dt="2024-05-27T09:52:02.443" v="187" actId="1076"/>
          <ac:spMkLst>
            <pc:docMk/>
            <pc:sldMk cId="3585990167" sldId="273"/>
            <ac:spMk id="2" creationId="{E8955761-02F4-051A-01D8-BE6293DA6830}"/>
          </ac:spMkLst>
        </pc:spChg>
        <pc:spChg chg="del">
          <ac:chgData name="Nina Kunštátská" userId="b5307da7a6d57fc2" providerId="Windows Live" clId="Web-{4C752892-B79E-43E9-BC2C-FD2DB1F56AD3}" dt="2024-05-27T09:46:31.666" v="158"/>
          <ac:spMkLst>
            <pc:docMk/>
            <pc:sldMk cId="3585990167" sldId="273"/>
            <ac:spMk id="3" creationId="{C5AEF309-B15E-6CE0-1747-D964D3B1401F}"/>
          </ac:spMkLst>
        </pc:spChg>
        <pc:spChg chg="add del">
          <ac:chgData name="Nina Kunštátská" userId="b5307da7a6d57fc2" providerId="Windows Live" clId="Web-{4C752892-B79E-43E9-BC2C-FD2DB1F56AD3}" dt="2024-05-27T09:50:40.815" v="182"/>
          <ac:spMkLst>
            <pc:docMk/>
            <pc:sldMk cId="3585990167" sldId="273"/>
            <ac:spMk id="11" creationId="{DC8B4DA6-CA27-81D8-A437-51E5CB25D9D9}"/>
          </ac:spMkLst>
        </pc:spChg>
        <pc:spChg chg="add del">
          <ac:chgData name="Nina Kunštátská" userId="b5307da7a6d57fc2" providerId="Windows Live" clId="Web-{4C752892-B79E-43E9-BC2C-FD2DB1F56AD3}" dt="2024-05-27T09:50:40.815" v="182"/>
          <ac:spMkLst>
            <pc:docMk/>
            <pc:sldMk cId="3585990167" sldId="273"/>
            <ac:spMk id="14" creationId="{AD96FDFD-4E42-4A06-B8B5-768A1DB9C2A9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16" creationId="{85D33C90-E0E9-4BCC-847B-53431DF7C73A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17" creationId="{327D73B4-9F5C-4A64-A179-51B9500CB8B5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18" creationId="{0743BE1B-E693-47F5-A9BA-46D13E0C9751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19" creationId="{5787E88B-F506-19F4-D71C-9ABC8DE08D9E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24" creationId="{1453BF6C-B012-48B7-B4E8-6D7AC7C27D02}"/>
          </ac:spMkLst>
        </pc:spChg>
        <pc:spChg chg="add">
          <ac:chgData name="Nina Kunštátská" userId="b5307da7a6d57fc2" providerId="Windows Live" clId="Web-{4C752892-B79E-43E9-BC2C-FD2DB1F56AD3}" dt="2024-05-27T09:50:40.831" v="183"/>
          <ac:spMkLst>
            <pc:docMk/>
            <pc:sldMk cId="3585990167" sldId="273"/>
            <ac:spMk id="26" creationId="{D0F14822-B1F1-4730-A131-C3416A790B0D}"/>
          </ac:spMkLst>
        </pc:spChg>
        <pc:grpChg chg="add">
          <ac:chgData name="Nina Kunštátská" userId="b5307da7a6d57fc2" providerId="Windows Live" clId="Web-{4C752892-B79E-43E9-BC2C-FD2DB1F56AD3}" dt="2024-05-27T09:50:40.831" v="183"/>
          <ac:grpSpMkLst>
            <pc:docMk/>
            <pc:sldMk cId="3585990167" sldId="273"/>
            <ac:grpSpMk id="20" creationId="{CF5BD426-789C-4E69-83C0-245370E37264}"/>
          </ac:grpSpMkLst>
        </pc:grpChg>
        <pc:picChg chg="add mod ord">
          <ac:chgData name="Nina Kunštátská" userId="b5307da7a6d57fc2" providerId="Windows Live" clId="Web-{4C752892-B79E-43E9-BC2C-FD2DB1F56AD3}" dt="2024-05-27T09:50:40.831" v="183"/>
          <ac:picMkLst>
            <pc:docMk/>
            <pc:sldMk cId="3585990167" sldId="273"/>
            <ac:picMk id="4" creationId="{39E6078F-FF8C-5DD2-3482-F9F3DA845D09}"/>
          </ac:picMkLst>
        </pc:picChg>
        <pc:picChg chg="add del mod">
          <ac:chgData name="Nina Kunštátská" userId="b5307da7a6d57fc2" providerId="Windows Live" clId="Web-{4C752892-B79E-43E9-BC2C-FD2DB1F56AD3}" dt="2024-05-27T09:49:07.202" v="165"/>
          <ac:picMkLst>
            <pc:docMk/>
            <pc:sldMk cId="3585990167" sldId="273"/>
            <ac:picMk id="5" creationId="{E30A6B3D-41F6-8B44-C6D7-4C62D6B73741}"/>
          </ac:picMkLst>
        </pc:picChg>
        <pc:picChg chg="add mod">
          <ac:chgData name="Nina Kunštátská" userId="b5307da7a6d57fc2" providerId="Windows Live" clId="Web-{4C752892-B79E-43E9-BC2C-FD2DB1F56AD3}" dt="2024-05-27T09:51:36.832" v="184" actId="1076"/>
          <ac:picMkLst>
            <pc:docMk/>
            <pc:sldMk cId="3585990167" sldId="273"/>
            <ac:picMk id="6" creationId="{BB0DD092-5B57-2970-0C7E-3EEE92747D6A}"/>
          </ac:picMkLst>
        </pc:picChg>
        <pc:picChg chg="add mod ord">
          <ac:chgData name="Nina Kunštátská" userId="b5307da7a6d57fc2" providerId="Windows Live" clId="Web-{4C752892-B79E-43E9-BC2C-FD2DB1F56AD3}" dt="2024-05-27T09:50:40.831" v="183"/>
          <ac:picMkLst>
            <pc:docMk/>
            <pc:sldMk cId="3585990167" sldId="273"/>
            <ac:picMk id="7" creationId="{9C6E18E2-8C2D-9C4F-1710-E359F0942197}"/>
          </ac:picMkLst>
        </pc:picChg>
        <pc:cxnChg chg="add">
          <ac:chgData name="Nina Kunštátská" userId="b5307da7a6d57fc2" providerId="Windows Live" clId="Web-{4C752892-B79E-43E9-BC2C-FD2DB1F56AD3}" dt="2024-05-27T09:50:40.831" v="183"/>
          <ac:cxnSpMkLst>
            <pc:docMk/>
            <pc:sldMk cId="3585990167" sldId="273"/>
            <ac:cxnSpMk id="28" creationId="{C49DA8F6-BCC1-4447-B54C-57856834B94B}"/>
          </ac:cxnSpMkLst>
        </pc:cxnChg>
      </pc:sldChg>
      <pc:sldChg chg="addSp modSp new mod setBg">
        <pc:chgData name="Nina Kunštátská" userId="b5307da7a6d57fc2" providerId="Windows Live" clId="Web-{4C752892-B79E-43E9-BC2C-FD2DB1F56AD3}" dt="2024-05-28T18:30:50.998" v="1440" actId="20577"/>
        <pc:sldMkLst>
          <pc:docMk/>
          <pc:sldMk cId="804364927" sldId="274"/>
        </pc:sldMkLst>
        <pc:spChg chg="mod">
          <ac:chgData name="Nina Kunštátská" userId="b5307da7a6d57fc2" providerId="Windows Live" clId="Web-{4C752892-B79E-43E9-BC2C-FD2DB1F56AD3}" dt="2024-05-28T18:30:37.435" v="1439"/>
          <ac:spMkLst>
            <pc:docMk/>
            <pc:sldMk cId="804364927" sldId="274"/>
            <ac:spMk id="2" creationId="{6EC3917C-0236-7B6D-7EC9-BD1DFB12A4E0}"/>
          </ac:spMkLst>
        </pc:spChg>
        <pc:spChg chg="mod">
          <ac:chgData name="Nina Kunštátská" userId="b5307da7a6d57fc2" providerId="Windows Live" clId="Web-{4C752892-B79E-43E9-BC2C-FD2DB1F56AD3}" dt="2024-05-28T18:30:50.998" v="1440" actId="20577"/>
          <ac:spMkLst>
            <pc:docMk/>
            <pc:sldMk cId="804364927" sldId="274"/>
            <ac:spMk id="3" creationId="{2660EDC1-3906-5E33-2118-2FCC92D0656F}"/>
          </ac:spMkLst>
        </pc:spChg>
        <pc:spChg chg="add">
          <ac:chgData name="Nina Kunštátská" userId="b5307da7a6d57fc2" providerId="Windows Live" clId="Web-{4C752892-B79E-43E9-BC2C-FD2DB1F56AD3}" dt="2024-05-28T18:30:37.435" v="1439"/>
          <ac:spMkLst>
            <pc:docMk/>
            <pc:sldMk cId="804364927" sldId="274"/>
            <ac:spMk id="9" creationId="{04812C46-200A-4DEB-A05E-3ED6C68C2387}"/>
          </ac:spMkLst>
        </pc:spChg>
        <pc:spChg chg="add">
          <ac:chgData name="Nina Kunštátská" userId="b5307da7a6d57fc2" providerId="Windows Live" clId="Web-{4C752892-B79E-43E9-BC2C-FD2DB1F56AD3}" dt="2024-05-28T18:30:37.435" v="1439"/>
          <ac:spMkLst>
            <pc:docMk/>
            <pc:sldMk cId="804364927" sldId="274"/>
            <ac:spMk id="11" creationId="{D1EA859B-E555-4109-94F3-6700E046E008}"/>
          </ac:spMkLst>
        </pc:spChg>
        <pc:picChg chg="add mod ord">
          <ac:chgData name="Nina Kunštátská" userId="b5307da7a6d57fc2" providerId="Windows Live" clId="Web-{4C752892-B79E-43E9-BC2C-FD2DB1F56AD3}" dt="2024-05-28T18:30:37.435" v="1439"/>
          <ac:picMkLst>
            <pc:docMk/>
            <pc:sldMk cId="804364927" sldId="274"/>
            <ac:picMk id="4" creationId="{075F7684-83F3-FC50-0078-BC9D03CFB3D9}"/>
          </ac:picMkLst>
        </pc:picChg>
      </pc:sldChg>
      <pc:sldChg chg="addSp delSp modSp new mod setBg">
        <pc:chgData name="Nina Kunštátská" userId="b5307da7a6d57fc2" providerId="Windows Live" clId="Web-{4C752892-B79E-43E9-BC2C-FD2DB1F56AD3}" dt="2024-05-28T18:33:34.940" v="1459" actId="20577"/>
        <pc:sldMkLst>
          <pc:docMk/>
          <pc:sldMk cId="1532428653" sldId="275"/>
        </pc:sldMkLst>
        <pc:spChg chg="mod">
          <ac:chgData name="Nina Kunštátská" userId="b5307da7a6d57fc2" providerId="Windows Live" clId="Web-{4C752892-B79E-43E9-BC2C-FD2DB1F56AD3}" dt="2024-05-28T18:33:28.893" v="1457"/>
          <ac:spMkLst>
            <pc:docMk/>
            <pc:sldMk cId="1532428653" sldId="275"/>
            <ac:spMk id="2" creationId="{66859E73-2C06-7009-9009-0EDFDE129005}"/>
          </ac:spMkLst>
        </pc:spChg>
        <pc:spChg chg="mod">
          <ac:chgData name="Nina Kunštátská" userId="b5307da7a6d57fc2" providerId="Windows Live" clId="Web-{4C752892-B79E-43E9-BC2C-FD2DB1F56AD3}" dt="2024-05-28T18:33:34.940" v="1459" actId="20577"/>
          <ac:spMkLst>
            <pc:docMk/>
            <pc:sldMk cId="1532428653" sldId="275"/>
            <ac:spMk id="3" creationId="{EDC2AF85-9D81-F045-E4C0-40AA348203CF}"/>
          </ac:spMkLst>
        </pc:spChg>
        <pc:spChg chg="add">
          <ac:chgData name="Nina Kunštátská" userId="b5307da7a6d57fc2" providerId="Windows Live" clId="Web-{4C752892-B79E-43E9-BC2C-FD2DB1F56AD3}" dt="2024-05-28T18:33:28.893" v="1457"/>
          <ac:spMkLst>
            <pc:docMk/>
            <pc:sldMk cId="1532428653" sldId="275"/>
            <ac:spMk id="11" creationId="{8761DDFE-071F-4200-B0AA-394476C2D2D6}"/>
          </ac:spMkLst>
        </pc:spChg>
        <pc:picChg chg="add del mod modCrop">
          <ac:chgData name="Nina Kunštátská" userId="b5307da7a6d57fc2" providerId="Windows Live" clId="Web-{4C752892-B79E-43E9-BC2C-FD2DB1F56AD3}" dt="2024-05-28T18:32:42.376" v="1450"/>
          <ac:picMkLst>
            <pc:docMk/>
            <pc:sldMk cId="1532428653" sldId="275"/>
            <ac:picMk id="4" creationId="{5D6954E3-0E41-3310-7204-6C4138E7621C}"/>
          </ac:picMkLst>
        </pc:picChg>
        <pc:picChg chg="add mod ord">
          <ac:chgData name="Nina Kunštátská" userId="b5307da7a6d57fc2" providerId="Windows Live" clId="Web-{4C752892-B79E-43E9-BC2C-FD2DB1F56AD3}" dt="2024-05-28T18:33:28.893" v="1457"/>
          <ac:picMkLst>
            <pc:docMk/>
            <pc:sldMk cId="1532428653" sldId="275"/>
            <ac:picMk id="5" creationId="{791E3B2B-2E43-747C-83C1-56160FC9DD44}"/>
          </ac:picMkLst>
        </pc:picChg>
        <pc:picChg chg="add mod">
          <ac:chgData name="Nina Kunštátská" userId="b5307da7a6d57fc2" providerId="Windows Live" clId="Web-{4C752892-B79E-43E9-BC2C-FD2DB1F56AD3}" dt="2024-05-28T18:33:28.893" v="1457"/>
          <ac:picMkLst>
            <pc:docMk/>
            <pc:sldMk cId="1532428653" sldId="275"/>
            <ac:picMk id="6" creationId="{657F038B-B409-8B83-51AA-DC10332CE6DD}"/>
          </ac:picMkLst>
        </pc:picChg>
      </pc:sldChg>
      <pc:sldChg chg="modSp new">
        <pc:chgData name="Nina Kunštátská" userId="b5307da7a6d57fc2" providerId="Windows Live" clId="Web-{4C752892-B79E-43E9-BC2C-FD2DB1F56AD3}" dt="2024-05-28T18:41:21.298" v="1604" actId="20577"/>
        <pc:sldMkLst>
          <pc:docMk/>
          <pc:sldMk cId="3473808699" sldId="276"/>
        </pc:sldMkLst>
        <pc:spChg chg="mod">
          <ac:chgData name="Nina Kunštátská" userId="b5307da7a6d57fc2" providerId="Windows Live" clId="Web-{4C752892-B79E-43E9-BC2C-FD2DB1F56AD3}" dt="2024-05-28T18:41:21.298" v="1604" actId="20577"/>
          <ac:spMkLst>
            <pc:docMk/>
            <pc:sldMk cId="3473808699" sldId="276"/>
            <ac:spMk id="3" creationId="{45BEB857-187F-E9EF-DF34-FC65D8D0C084}"/>
          </ac:spMkLst>
        </pc:spChg>
      </pc:sldChg>
      <pc:sldChg chg="modSp new">
        <pc:chgData name="Nina Kunštátská" userId="b5307da7a6d57fc2" providerId="Windows Live" clId="Web-{4C752892-B79E-43E9-BC2C-FD2DB1F56AD3}" dt="2024-05-28T18:09:41.585" v="1315" actId="20577"/>
        <pc:sldMkLst>
          <pc:docMk/>
          <pc:sldMk cId="3257344601" sldId="277"/>
        </pc:sldMkLst>
        <pc:spChg chg="mod">
          <ac:chgData name="Nina Kunštátská" userId="b5307da7a6d57fc2" providerId="Windows Live" clId="Web-{4C752892-B79E-43E9-BC2C-FD2DB1F56AD3}" dt="2024-05-28T18:09:41.585" v="1315" actId="20577"/>
          <ac:spMkLst>
            <pc:docMk/>
            <pc:sldMk cId="3257344601" sldId="277"/>
            <ac:spMk id="3" creationId="{D5935EF3-4F80-DEEE-3D8D-CE99833708D0}"/>
          </ac:spMkLst>
        </pc:spChg>
      </pc:sldChg>
      <pc:sldChg chg="new">
        <pc:chgData name="Nina Kunštátská" userId="b5307da7a6d57fc2" providerId="Windows Live" clId="Web-{4C752892-B79E-43E9-BC2C-FD2DB1F56AD3}" dt="2024-05-28T18:09:10.239" v="1300"/>
        <pc:sldMkLst>
          <pc:docMk/>
          <pc:sldMk cId="2856215286" sldId="278"/>
        </pc:sldMkLst>
      </pc:sldChg>
      <pc:sldChg chg="modSp new">
        <pc:chgData name="Nina Kunštátská" userId="b5307da7a6d57fc2" providerId="Windows Live" clId="Web-{4C752892-B79E-43E9-BC2C-FD2DB1F56AD3}" dt="2024-05-28T18:10:41.915" v="1320" actId="20577"/>
        <pc:sldMkLst>
          <pc:docMk/>
          <pc:sldMk cId="1923870692" sldId="279"/>
        </pc:sldMkLst>
        <pc:spChg chg="mod">
          <ac:chgData name="Nina Kunštátská" userId="b5307da7a6d57fc2" providerId="Windows Live" clId="Web-{4C752892-B79E-43E9-BC2C-FD2DB1F56AD3}" dt="2024-05-28T18:10:41.915" v="1320" actId="20577"/>
          <ac:spMkLst>
            <pc:docMk/>
            <pc:sldMk cId="1923870692" sldId="279"/>
            <ac:spMk id="3" creationId="{D22666D0-0059-4F69-868E-4E5475DCE1EE}"/>
          </ac:spMkLst>
        </pc:spChg>
      </pc:sldChg>
      <pc:sldChg chg="modSp new">
        <pc:chgData name="Nina Kunštátská" userId="b5307da7a6d57fc2" providerId="Windows Live" clId="Web-{4C752892-B79E-43E9-BC2C-FD2DB1F56AD3}" dt="2024-05-28T18:18:56.774" v="1371" actId="20577"/>
        <pc:sldMkLst>
          <pc:docMk/>
          <pc:sldMk cId="2407935081" sldId="280"/>
        </pc:sldMkLst>
        <pc:spChg chg="mod">
          <ac:chgData name="Nina Kunštátská" userId="b5307da7a6d57fc2" providerId="Windows Live" clId="Web-{4C752892-B79E-43E9-BC2C-FD2DB1F56AD3}" dt="2024-05-28T18:18:56.774" v="1371" actId="20577"/>
          <ac:spMkLst>
            <pc:docMk/>
            <pc:sldMk cId="2407935081" sldId="280"/>
            <ac:spMk id="3" creationId="{C6DFDAC0-68EF-6FA4-6C2B-6C0E41B5FD7F}"/>
          </ac:spMkLst>
        </pc:spChg>
      </pc:sldChg>
      <pc:sldChg chg="new">
        <pc:chgData name="Nina Kunštátská" userId="b5307da7a6d57fc2" providerId="Windows Live" clId="Web-{4C752892-B79E-43E9-BC2C-FD2DB1F56AD3}" dt="2024-05-28T18:10:53.415" v="1322"/>
        <pc:sldMkLst>
          <pc:docMk/>
          <pc:sldMk cId="435882807" sldId="281"/>
        </pc:sldMkLst>
      </pc:sldChg>
      <pc:sldChg chg="addSp delSp modSp new mod setBg setClrOvrMap">
        <pc:chgData name="Nina Kunštátská" userId="b5307da7a6d57fc2" providerId="Windows Live" clId="Web-{4C752892-B79E-43E9-BC2C-FD2DB1F56AD3}" dt="2024-05-28T18:40:40.937" v="1572" actId="20577"/>
        <pc:sldMkLst>
          <pc:docMk/>
          <pc:sldMk cId="2478537267" sldId="282"/>
        </pc:sldMkLst>
        <pc:spChg chg="mod ord">
          <ac:chgData name="Nina Kunštátská" userId="b5307da7a6d57fc2" providerId="Windows Live" clId="Web-{4C752892-B79E-43E9-BC2C-FD2DB1F56AD3}" dt="2024-05-28T18:39:34.388" v="1554"/>
          <ac:spMkLst>
            <pc:docMk/>
            <pc:sldMk cId="2478537267" sldId="282"/>
            <ac:spMk id="2" creationId="{6B09C0D2-8902-C36A-C23B-40C9B5D5E12F}"/>
          </ac:spMkLst>
        </pc:spChg>
        <pc:spChg chg="mod ord">
          <ac:chgData name="Nina Kunštátská" userId="b5307da7a6d57fc2" providerId="Windows Live" clId="Web-{4C752892-B79E-43E9-BC2C-FD2DB1F56AD3}" dt="2024-05-28T18:40:40.937" v="1572" actId="20577"/>
          <ac:spMkLst>
            <pc:docMk/>
            <pc:sldMk cId="2478537267" sldId="282"/>
            <ac:spMk id="3" creationId="{8862294A-A98A-DB0B-55C0-065232CB055E}"/>
          </ac:spMkLst>
        </pc:spChg>
        <pc:spChg chg="add">
          <ac:chgData name="Nina Kunštátská" userId="b5307da7a6d57fc2" providerId="Windows Live" clId="Web-{4C752892-B79E-43E9-BC2C-FD2DB1F56AD3}" dt="2024-05-28T18:39:34.388" v="1554"/>
          <ac:spMkLst>
            <pc:docMk/>
            <pc:sldMk cId="2478537267" sldId="282"/>
            <ac:spMk id="14" creationId="{5CB593EA-2F98-479F-B4C4-F366571FA64D}"/>
          </ac:spMkLst>
        </pc:spChg>
        <pc:spChg chg="add">
          <ac:chgData name="Nina Kunštátská" userId="b5307da7a6d57fc2" providerId="Windows Live" clId="Web-{4C752892-B79E-43E9-BC2C-FD2DB1F56AD3}" dt="2024-05-28T18:39:34.388" v="1554"/>
          <ac:spMkLst>
            <pc:docMk/>
            <pc:sldMk cId="2478537267" sldId="282"/>
            <ac:spMk id="16" creationId="{39BEB6D0-9E4E-4221-93D1-74ABECEE9EFC}"/>
          </ac:spMkLst>
        </pc:spChg>
        <pc:picChg chg="add del mod">
          <ac:chgData name="Nina Kunštátská" userId="b5307da7a6d57fc2" providerId="Windows Live" clId="Web-{4C752892-B79E-43E9-BC2C-FD2DB1F56AD3}" dt="2024-05-28T18:38:17.449" v="1546"/>
          <ac:picMkLst>
            <pc:docMk/>
            <pc:sldMk cId="2478537267" sldId="282"/>
            <ac:picMk id="4" creationId="{C5A8E7D6-C699-5C9B-0DEC-B79B6AC5E42F}"/>
          </ac:picMkLst>
        </pc:picChg>
        <pc:picChg chg="add mod">
          <ac:chgData name="Nina Kunštátská" userId="b5307da7a6d57fc2" providerId="Windows Live" clId="Web-{4C752892-B79E-43E9-BC2C-FD2DB1F56AD3}" dt="2024-05-28T18:39:34.388" v="1554"/>
          <ac:picMkLst>
            <pc:docMk/>
            <pc:sldMk cId="2478537267" sldId="282"/>
            <ac:picMk id="5" creationId="{B360453C-654F-7DD2-3C55-F810BC25829E}"/>
          </ac:picMkLst>
        </pc:picChg>
        <pc:picChg chg="add mod">
          <ac:chgData name="Nina Kunštátská" userId="b5307da7a6d57fc2" providerId="Windows Live" clId="Web-{4C752892-B79E-43E9-BC2C-FD2DB1F56AD3}" dt="2024-05-28T18:39:34.388" v="1554"/>
          <ac:picMkLst>
            <pc:docMk/>
            <pc:sldMk cId="2478537267" sldId="282"/>
            <ac:picMk id="6" creationId="{4EA289E1-C59A-F04C-026D-01BD5E7DA6DC}"/>
          </ac:picMkLst>
        </pc:picChg>
        <pc:picChg chg="add mod ord">
          <ac:chgData name="Nina Kunštátská" userId="b5307da7a6d57fc2" providerId="Windows Live" clId="Web-{4C752892-B79E-43E9-BC2C-FD2DB1F56AD3}" dt="2024-05-28T18:39:34.388" v="1554"/>
          <ac:picMkLst>
            <pc:docMk/>
            <pc:sldMk cId="2478537267" sldId="282"/>
            <ac:picMk id="7" creationId="{3BAD969B-402D-663B-BB10-F534D28E891C}"/>
          </ac:picMkLst>
        </pc:picChg>
        <pc:picChg chg="add mod">
          <ac:chgData name="Nina Kunštátská" userId="b5307da7a6d57fc2" providerId="Windows Live" clId="Web-{4C752892-B79E-43E9-BC2C-FD2DB1F56AD3}" dt="2024-05-28T18:39:34.388" v="1554"/>
          <ac:picMkLst>
            <pc:docMk/>
            <pc:sldMk cId="2478537267" sldId="282"/>
            <ac:picMk id="8" creationId="{DFB26021-B0C9-E825-E4A8-882529929B22}"/>
          </ac:picMkLst>
        </pc:picChg>
        <pc:picChg chg="add mod">
          <ac:chgData name="Nina Kunštátská" userId="b5307da7a6d57fc2" providerId="Windows Live" clId="Web-{4C752892-B79E-43E9-BC2C-FD2DB1F56AD3}" dt="2024-05-28T18:39:34.388" v="1554"/>
          <ac:picMkLst>
            <pc:docMk/>
            <pc:sldMk cId="2478537267" sldId="282"/>
            <ac:picMk id="9" creationId="{6581EAD7-433C-C8EC-2728-99C447F1F7FE}"/>
          </ac:picMkLst>
        </pc:picChg>
      </pc:sldChg>
      <pc:sldChg chg="addSp modSp new mod setBg">
        <pc:chgData name="Nina Kunštátská" userId="b5307da7a6d57fc2" providerId="Windows Live" clId="Web-{4C752892-B79E-43E9-BC2C-FD2DB1F56AD3}" dt="2024-05-28T18:35:44.975" v="1485" actId="14100"/>
        <pc:sldMkLst>
          <pc:docMk/>
          <pc:sldMk cId="1779011795" sldId="283"/>
        </pc:sldMkLst>
        <pc:spChg chg="mod">
          <ac:chgData name="Nina Kunštátská" userId="b5307da7a6d57fc2" providerId="Windows Live" clId="Web-{4C752892-B79E-43E9-BC2C-FD2DB1F56AD3}" dt="2024-05-28T18:35:23.303" v="1483"/>
          <ac:spMkLst>
            <pc:docMk/>
            <pc:sldMk cId="1779011795" sldId="283"/>
            <ac:spMk id="2" creationId="{9CE92708-ACD8-F964-2F79-1E671CCF1D4E}"/>
          </ac:spMkLst>
        </pc:spChg>
        <pc:spChg chg="mod">
          <ac:chgData name="Nina Kunštátská" userId="b5307da7a6d57fc2" providerId="Windows Live" clId="Web-{4C752892-B79E-43E9-BC2C-FD2DB1F56AD3}" dt="2024-05-28T18:35:44.975" v="1485" actId="14100"/>
          <ac:spMkLst>
            <pc:docMk/>
            <pc:sldMk cId="1779011795" sldId="283"/>
            <ac:spMk id="3" creationId="{32C75DE0-51AF-EF7F-4524-4E6CCE29CF84}"/>
          </ac:spMkLst>
        </pc:spChg>
        <pc:spChg chg="add">
          <ac:chgData name="Nina Kunštátská" userId="b5307da7a6d57fc2" providerId="Windows Live" clId="Web-{4C752892-B79E-43E9-BC2C-FD2DB1F56AD3}" dt="2024-05-28T18:35:23.303" v="1483"/>
          <ac:spMkLst>
            <pc:docMk/>
            <pc:sldMk cId="1779011795" sldId="283"/>
            <ac:spMk id="11" creationId="{4DD35268-6FBE-0BCD-C050-3F804C7C54A2}"/>
          </ac:spMkLst>
        </pc:spChg>
        <pc:grpChg chg="add">
          <ac:chgData name="Nina Kunštátská" userId="b5307da7a6d57fc2" providerId="Windows Live" clId="Web-{4C752892-B79E-43E9-BC2C-FD2DB1F56AD3}" dt="2024-05-28T18:35:23.303" v="1483"/>
          <ac:grpSpMkLst>
            <pc:docMk/>
            <pc:sldMk cId="1779011795" sldId="283"/>
            <ac:grpSpMk id="13" creationId="{F3A0B02E-2A29-A1CD-0D60-A9E1681AF3C7}"/>
          </ac:grpSpMkLst>
        </pc:grpChg>
        <pc:picChg chg="add mod">
          <ac:chgData name="Nina Kunštátská" userId="b5307da7a6d57fc2" providerId="Windows Live" clId="Web-{4C752892-B79E-43E9-BC2C-FD2DB1F56AD3}" dt="2024-05-28T18:35:23.303" v="1483"/>
          <ac:picMkLst>
            <pc:docMk/>
            <pc:sldMk cId="1779011795" sldId="283"/>
            <ac:picMk id="4" creationId="{CF6A2D72-1CF7-983B-48DD-E227119E1021}"/>
          </ac:picMkLst>
        </pc:picChg>
        <pc:picChg chg="add mod">
          <ac:chgData name="Nina Kunštátská" userId="b5307da7a6d57fc2" providerId="Windows Live" clId="Web-{4C752892-B79E-43E9-BC2C-FD2DB1F56AD3}" dt="2024-05-28T18:35:23.303" v="1483"/>
          <ac:picMkLst>
            <pc:docMk/>
            <pc:sldMk cId="1779011795" sldId="283"/>
            <ac:picMk id="5" creationId="{AAE77FB2-7FC1-F08D-8C1D-D8CEE474B3DC}"/>
          </ac:picMkLst>
        </pc:picChg>
        <pc:picChg chg="add mod ord">
          <ac:chgData name="Nina Kunštátská" userId="b5307da7a6d57fc2" providerId="Windows Live" clId="Web-{4C752892-B79E-43E9-BC2C-FD2DB1F56AD3}" dt="2024-05-28T18:35:23.303" v="1483"/>
          <ac:picMkLst>
            <pc:docMk/>
            <pc:sldMk cId="1779011795" sldId="283"/>
            <ac:picMk id="6" creationId="{8896C4E0-C13C-1AF7-1286-B9B2F6B758C1}"/>
          </ac:picMkLst>
        </pc:picChg>
      </pc:sldChg>
      <pc:sldChg chg="addSp modSp new mod setBg">
        <pc:chgData name="Nina Kunštátská" userId="b5307da7a6d57fc2" providerId="Windows Live" clId="Web-{4C752892-B79E-43E9-BC2C-FD2DB1F56AD3}" dt="2024-05-28T18:42:14.440" v="1617" actId="1076"/>
        <pc:sldMkLst>
          <pc:docMk/>
          <pc:sldMk cId="441383201" sldId="284"/>
        </pc:sldMkLst>
        <pc:spChg chg="mod">
          <ac:chgData name="Nina Kunštátská" userId="b5307da7a6d57fc2" providerId="Windows Live" clId="Web-{4C752892-B79E-43E9-BC2C-FD2DB1F56AD3}" dt="2024-05-28T18:37:30.072" v="1523"/>
          <ac:spMkLst>
            <pc:docMk/>
            <pc:sldMk cId="441383201" sldId="284"/>
            <ac:spMk id="2" creationId="{1DEB3FCC-05C1-A1F6-BCED-3190FB9CFB02}"/>
          </ac:spMkLst>
        </pc:spChg>
        <pc:spChg chg="mod">
          <ac:chgData name="Nina Kunštátská" userId="b5307da7a6d57fc2" providerId="Windows Live" clId="Web-{4C752892-B79E-43E9-BC2C-FD2DB1F56AD3}" dt="2024-05-28T18:37:50.963" v="1541" actId="20577"/>
          <ac:spMkLst>
            <pc:docMk/>
            <pc:sldMk cId="441383201" sldId="284"/>
            <ac:spMk id="3" creationId="{B14CF464-172B-C58D-871D-08DBD355D394}"/>
          </ac:spMkLst>
        </pc:spChg>
        <pc:spChg chg="add">
          <ac:chgData name="Nina Kunštátská" userId="b5307da7a6d57fc2" providerId="Windows Live" clId="Web-{4C752892-B79E-43E9-BC2C-FD2DB1F56AD3}" dt="2024-05-28T18:37:30.072" v="1523"/>
          <ac:spMkLst>
            <pc:docMk/>
            <pc:sldMk cId="441383201" sldId="284"/>
            <ac:spMk id="14" creationId="{FF93924A-10DF-4647-8C7A-115C0175774D}"/>
          </ac:spMkLst>
        </pc:spChg>
        <pc:picChg chg="add mo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4" creationId="{18C83E5C-7CE2-A8CA-D252-6A66D863EDF6}"/>
          </ac:picMkLst>
        </pc:picChg>
        <pc:picChg chg="add mod or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5" creationId="{E949BFB9-0EC7-69B7-8C51-874E33335A35}"/>
          </ac:picMkLst>
        </pc:picChg>
        <pc:picChg chg="add mod or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6" creationId="{73586E10-6362-6D08-62AC-7CE6BDD5C444}"/>
          </ac:picMkLst>
        </pc:picChg>
        <pc:picChg chg="add mo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7" creationId="{CAECC4EE-DEA3-576D-6D27-0105A1205AB7}"/>
          </ac:picMkLst>
        </pc:picChg>
        <pc:picChg chg="add mo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8" creationId="{2A8A9C0A-0243-C158-6E36-0ACC51161C96}"/>
          </ac:picMkLst>
        </pc:picChg>
        <pc:picChg chg="add mod ord">
          <ac:chgData name="Nina Kunštátská" userId="b5307da7a6d57fc2" providerId="Windows Live" clId="Web-{4C752892-B79E-43E9-BC2C-FD2DB1F56AD3}" dt="2024-05-28T18:37:30.072" v="1523"/>
          <ac:picMkLst>
            <pc:docMk/>
            <pc:sldMk cId="441383201" sldId="284"/>
            <ac:picMk id="9" creationId="{90204656-012E-9AA6-7AC8-84FEF00E4704}"/>
          </ac:picMkLst>
        </pc:picChg>
        <pc:picChg chg="add mod">
          <ac:chgData name="Nina Kunštátská" userId="b5307da7a6d57fc2" providerId="Windows Live" clId="Web-{4C752892-B79E-43E9-BC2C-FD2DB1F56AD3}" dt="2024-05-28T18:42:14.440" v="1617" actId="1076"/>
          <ac:picMkLst>
            <pc:docMk/>
            <pc:sldMk cId="441383201" sldId="284"/>
            <ac:picMk id="10" creationId="{B0D1201C-A030-13A3-A1E4-C708DAFD4545}"/>
          </ac:picMkLst>
        </pc:picChg>
      </pc:sldChg>
      <pc:sldChg chg="addSp delSp modSp new mod setBg">
        <pc:chgData name="Nina Kunštátská" userId="b5307da7a6d57fc2" providerId="Windows Live" clId="Web-{4C752892-B79E-43E9-BC2C-FD2DB1F56AD3}" dt="2024-05-28T18:45:53.728" v="1674" actId="14100"/>
        <pc:sldMkLst>
          <pc:docMk/>
          <pc:sldMk cId="1951885809" sldId="285"/>
        </pc:sldMkLst>
        <pc:spChg chg="mod">
          <ac:chgData name="Nina Kunštátská" userId="b5307da7a6d57fc2" providerId="Windows Live" clId="Web-{4C752892-B79E-43E9-BC2C-FD2DB1F56AD3}" dt="2024-05-28T18:45:42.040" v="1672"/>
          <ac:spMkLst>
            <pc:docMk/>
            <pc:sldMk cId="1951885809" sldId="285"/>
            <ac:spMk id="2" creationId="{9CF7BCA0-B516-46CC-CB6F-52CA036170E0}"/>
          </ac:spMkLst>
        </pc:spChg>
        <pc:spChg chg="mod">
          <ac:chgData name="Nina Kunštátská" userId="b5307da7a6d57fc2" providerId="Windows Live" clId="Web-{4C752892-B79E-43E9-BC2C-FD2DB1F56AD3}" dt="2024-05-28T18:45:53.728" v="1674" actId="14100"/>
          <ac:spMkLst>
            <pc:docMk/>
            <pc:sldMk cId="1951885809" sldId="285"/>
            <ac:spMk id="3" creationId="{00C79139-7578-94BA-7123-B0A1F4CFBA69}"/>
          </ac:spMkLst>
        </pc:spChg>
        <pc:spChg chg="add del">
          <ac:chgData name="Nina Kunštátská" userId="b5307da7a6d57fc2" providerId="Windows Live" clId="Web-{4C752892-B79E-43E9-BC2C-FD2DB1F56AD3}" dt="2024-05-28T18:45:42.024" v="1671"/>
          <ac:spMkLst>
            <pc:docMk/>
            <pc:sldMk cId="1951885809" sldId="285"/>
            <ac:spMk id="11" creationId="{8761DDFE-071F-4200-B0AA-394476C2D2D6}"/>
          </ac:spMkLst>
        </pc:spChg>
        <pc:spChg chg="add">
          <ac:chgData name="Nina Kunštátská" userId="b5307da7a6d57fc2" providerId="Windows Live" clId="Web-{4C752892-B79E-43E9-BC2C-FD2DB1F56AD3}" dt="2024-05-28T18:45:42.040" v="1672"/>
          <ac:spMkLst>
            <pc:docMk/>
            <pc:sldMk cId="1951885809" sldId="285"/>
            <ac:spMk id="13" creationId="{23CBEF12-C9B8-466E-A7FE-B00B9ADF4303}"/>
          </ac:spMkLst>
        </pc:spChg>
        <pc:picChg chg="add del mod">
          <ac:chgData name="Nina Kunštátská" userId="b5307da7a6d57fc2" providerId="Windows Live" clId="Web-{4C752892-B79E-43E9-BC2C-FD2DB1F56AD3}" dt="2024-05-28T18:44:20.553" v="1666"/>
          <ac:picMkLst>
            <pc:docMk/>
            <pc:sldMk cId="1951885809" sldId="285"/>
            <ac:picMk id="4" creationId="{91966847-75BB-D1F1-712A-E26A8BD7EA0D}"/>
          </ac:picMkLst>
        </pc:picChg>
        <pc:picChg chg="add mod ord">
          <ac:chgData name="Nina Kunštátská" userId="b5307da7a6d57fc2" providerId="Windows Live" clId="Web-{4C752892-B79E-43E9-BC2C-FD2DB1F56AD3}" dt="2024-05-28T18:45:42.040" v="1672"/>
          <ac:picMkLst>
            <pc:docMk/>
            <pc:sldMk cId="1951885809" sldId="285"/>
            <ac:picMk id="5" creationId="{349BF174-148A-11E4-B7CC-89B57CBA526A}"/>
          </ac:picMkLst>
        </pc:picChg>
        <pc:picChg chg="add mod">
          <ac:chgData name="Nina Kunštátská" userId="b5307da7a6d57fc2" providerId="Windows Live" clId="Web-{4C752892-B79E-43E9-BC2C-FD2DB1F56AD3}" dt="2024-05-28T18:45:42.040" v="1672"/>
          <ac:picMkLst>
            <pc:docMk/>
            <pc:sldMk cId="1951885809" sldId="285"/>
            <ac:picMk id="6" creationId="{359A1C31-F08E-D4B1-1C57-6F0EAB699BA0}"/>
          </ac:picMkLst>
        </pc:picChg>
      </pc:sldChg>
      <pc:sldChg chg="modSp new del">
        <pc:chgData name="Nina Kunštátská" userId="b5307da7a6d57fc2" providerId="Windows Live" clId="Web-{4C752892-B79E-43E9-BC2C-FD2DB1F56AD3}" dt="2024-05-28T18:40:14.671" v="1567"/>
        <pc:sldMkLst>
          <pc:docMk/>
          <pc:sldMk cId="813984937" sldId="286"/>
        </pc:sldMkLst>
        <pc:spChg chg="mod">
          <ac:chgData name="Nina Kunštátská" userId="b5307da7a6d57fc2" providerId="Windows Live" clId="Web-{4C752892-B79E-43E9-BC2C-FD2DB1F56AD3}" dt="2024-05-28T18:40:09.592" v="1566" actId="20577"/>
          <ac:spMkLst>
            <pc:docMk/>
            <pc:sldMk cId="813984937" sldId="286"/>
            <ac:spMk id="3" creationId="{A5AE5691-3DA3-A62D-2819-F8E46DA5FAC3}"/>
          </ac:spMkLst>
        </pc:spChg>
      </pc:sldChg>
      <pc:sldChg chg="addSp modSp new mod setBg setClrOvrMap">
        <pc:chgData name="Nina Kunštátská" userId="b5307da7a6d57fc2" providerId="Windows Live" clId="Web-{4C752892-B79E-43E9-BC2C-FD2DB1F56AD3}" dt="2024-05-28T18:54:58.587" v="1754" actId="1076"/>
        <pc:sldMkLst>
          <pc:docMk/>
          <pc:sldMk cId="1822463839" sldId="286"/>
        </pc:sldMkLst>
        <pc:spChg chg="mod">
          <ac:chgData name="Nina Kunštátská" userId="b5307da7a6d57fc2" providerId="Windows Live" clId="Web-{4C752892-B79E-43E9-BC2C-FD2DB1F56AD3}" dt="2024-05-28T18:51:02.596" v="1745"/>
          <ac:spMkLst>
            <pc:docMk/>
            <pc:sldMk cId="1822463839" sldId="286"/>
            <ac:spMk id="2" creationId="{0961E290-60A0-7BD5-E329-22DF32394E57}"/>
          </ac:spMkLst>
        </pc:spChg>
        <pc:spChg chg="mod">
          <ac:chgData name="Nina Kunštátská" userId="b5307da7a6d57fc2" providerId="Windows Live" clId="Web-{4C752892-B79E-43E9-BC2C-FD2DB1F56AD3}" dt="2024-05-28T18:54:58.587" v="1754" actId="1076"/>
          <ac:spMkLst>
            <pc:docMk/>
            <pc:sldMk cId="1822463839" sldId="286"/>
            <ac:spMk id="3" creationId="{6479BED8-10A1-6722-77FE-99A317DF4DE1}"/>
          </ac:spMkLst>
        </pc:spChg>
        <pc:spChg chg="add">
          <ac:chgData name="Nina Kunštátská" userId="b5307da7a6d57fc2" providerId="Windows Live" clId="Web-{4C752892-B79E-43E9-BC2C-FD2DB1F56AD3}" dt="2024-05-28T18:51:02.596" v="1745"/>
          <ac:spMkLst>
            <pc:docMk/>
            <pc:sldMk cId="1822463839" sldId="286"/>
            <ac:spMk id="13" creationId="{0EFD753D-6A49-46DD-9E82-AA6E2C62B461}"/>
          </ac:spMkLst>
        </pc:spChg>
        <pc:spChg chg="add">
          <ac:chgData name="Nina Kunštátská" userId="b5307da7a6d57fc2" providerId="Windows Live" clId="Web-{4C752892-B79E-43E9-BC2C-FD2DB1F56AD3}" dt="2024-05-28T18:51:02.596" v="1745"/>
          <ac:spMkLst>
            <pc:docMk/>
            <pc:sldMk cId="1822463839" sldId="286"/>
            <ac:spMk id="15" creationId="{138A5824-1F4A-4EE7-BC13-5BB48FC0809B}"/>
          </ac:spMkLst>
        </pc:spChg>
        <pc:picChg chg="add mod">
          <ac:chgData name="Nina Kunštátská" userId="b5307da7a6d57fc2" providerId="Windows Live" clId="Web-{4C752892-B79E-43E9-BC2C-FD2DB1F56AD3}" dt="2024-05-28T18:51:02.596" v="1745"/>
          <ac:picMkLst>
            <pc:docMk/>
            <pc:sldMk cId="1822463839" sldId="286"/>
            <ac:picMk id="4" creationId="{B687C459-792C-81F1-3711-D8E3993BC195}"/>
          </ac:picMkLst>
        </pc:picChg>
        <pc:picChg chg="add mod ord">
          <ac:chgData name="Nina Kunštátská" userId="b5307da7a6d57fc2" providerId="Windows Live" clId="Web-{4C752892-B79E-43E9-BC2C-FD2DB1F56AD3}" dt="2024-05-28T18:51:02.596" v="1745"/>
          <ac:picMkLst>
            <pc:docMk/>
            <pc:sldMk cId="1822463839" sldId="286"/>
            <ac:picMk id="5" creationId="{5E050B8E-A6AC-5D54-8415-7F92F4A23BD5}"/>
          </ac:picMkLst>
        </pc:picChg>
        <pc:picChg chg="add mod ord">
          <ac:chgData name="Nina Kunštátská" userId="b5307da7a6d57fc2" providerId="Windows Live" clId="Web-{4C752892-B79E-43E9-BC2C-FD2DB1F56AD3}" dt="2024-05-28T18:51:02.596" v="1745"/>
          <ac:picMkLst>
            <pc:docMk/>
            <pc:sldMk cId="1822463839" sldId="286"/>
            <ac:picMk id="6" creationId="{7C5B3887-CA30-831A-18BA-49656FF594E3}"/>
          </ac:picMkLst>
        </pc:picChg>
        <pc:picChg chg="add mod">
          <ac:chgData name="Nina Kunštátská" userId="b5307da7a6d57fc2" providerId="Windows Live" clId="Web-{4C752892-B79E-43E9-BC2C-FD2DB1F56AD3}" dt="2024-05-28T18:51:02.596" v="1745"/>
          <ac:picMkLst>
            <pc:docMk/>
            <pc:sldMk cId="1822463839" sldId="286"/>
            <ac:picMk id="7" creationId="{4779E1AB-5DD2-1374-5DCE-174D76E657EE}"/>
          </ac:picMkLst>
        </pc:picChg>
        <pc:picChg chg="add mod">
          <ac:chgData name="Nina Kunštátská" userId="b5307da7a6d57fc2" providerId="Windows Live" clId="Web-{4C752892-B79E-43E9-BC2C-FD2DB1F56AD3}" dt="2024-05-28T18:51:02.596" v="1745"/>
          <ac:picMkLst>
            <pc:docMk/>
            <pc:sldMk cId="1822463839" sldId="286"/>
            <ac:picMk id="8" creationId="{7D020062-B31F-EE31-AA86-F5AB8D97C48F}"/>
          </ac:picMkLst>
        </pc:picChg>
      </pc:sldChg>
      <pc:sldChg chg="addSp delSp modSp new">
        <pc:chgData name="Nina Kunštátská" userId="b5307da7a6d57fc2" providerId="Windows Live" clId="Web-{4C752892-B79E-43E9-BC2C-FD2DB1F56AD3}" dt="2024-05-28T18:55:54.277" v="1755" actId="1076"/>
        <pc:sldMkLst>
          <pc:docMk/>
          <pc:sldMk cId="53161778" sldId="287"/>
        </pc:sldMkLst>
        <pc:spChg chg="del">
          <ac:chgData name="Nina Kunštátská" userId="b5307da7a6d57fc2" providerId="Windows Live" clId="Web-{4C752892-B79E-43E9-BC2C-FD2DB1F56AD3}" dt="2024-05-28T18:51:21.097" v="1747"/>
          <ac:spMkLst>
            <pc:docMk/>
            <pc:sldMk cId="53161778" sldId="287"/>
            <ac:spMk id="3" creationId="{41CECD36-DCFF-17F4-656E-3D0FF18A4EAB}"/>
          </ac:spMkLst>
        </pc:spChg>
        <pc:picChg chg="add mod ord">
          <ac:chgData name="Nina Kunštátská" userId="b5307da7a6d57fc2" providerId="Windows Live" clId="Web-{4C752892-B79E-43E9-BC2C-FD2DB1F56AD3}" dt="2024-05-28T18:55:54.277" v="1755" actId="1076"/>
          <ac:picMkLst>
            <pc:docMk/>
            <pc:sldMk cId="53161778" sldId="287"/>
            <ac:picMk id="4" creationId="{3E1D81B8-FD6E-9A4D-16FB-03B5BF975608}"/>
          </ac:picMkLst>
        </pc:picChg>
        <pc:picChg chg="add mod">
          <ac:chgData name="Nina Kunštátská" userId="b5307da7a6d57fc2" providerId="Windows Live" clId="Web-{4C752892-B79E-43E9-BC2C-FD2DB1F56AD3}" dt="2024-05-28T18:51:37.878" v="1748"/>
          <ac:picMkLst>
            <pc:docMk/>
            <pc:sldMk cId="53161778" sldId="287"/>
            <ac:picMk id="5" creationId="{C651E3E9-9910-2C73-9E3D-887044869D7D}"/>
          </ac:picMkLst>
        </pc:picChg>
        <pc:picChg chg="add mod">
          <ac:chgData name="Nina Kunštátská" userId="b5307da7a6d57fc2" providerId="Windows Live" clId="Web-{4C752892-B79E-43E9-BC2C-FD2DB1F56AD3}" dt="2024-05-28T18:54:18.086" v="1751" actId="1076"/>
          <ac:picMkLst>
            <pc:docMk/>
            <pc:sldMk cId="53161778" sldId="287"/>
            <ac:picMk id="6" creationId="{413412E9-209D-8E74-B1FA-9D7115F6C4D2}"/>
          </ac:picMkLst>
        </pc:picChg>
      </pc:sldChg>
      <pc:sldChg chg="modSp new">
        <pc:chgData name="Nina Kunštátská" userId="b5307da7a6d57fc2" providerId="Windows Live" clId="Web-{4C752892-B79E-43E9-BC2C-FD2DB1F56AD3}" dt="2024-05-28T18:41:38.861" v="1611" actId="20577"/>
        <pc:sldMkLst>
          <pc:docMk/>
          <pc:sldMk cId="4218127748" sldId="288"/>
        </pc:sldMkLst>
        <pc:spChg chg="mod">
          <ac:chgData name="Nina Kunštátská" userId="b5307da7a6d57fc2" providerId="Windows Live" clId="Web-{4C752892-B79E-43E9-BC2C-FD2DB1F56AD3}" dt="2024-05-28T18:41:38.861" v="1611" actId="20577"/>
          <ac:spMkLst>
            <pc:docMk/>
            <pc:sldMk cId="4218127748" sldId="288"/>
            <ac:spMk id="3" creationId="{345D8645-9C3D-8F32-F2EF-F9CED87A43F5}"/>
          </ac:spMkLst>
        </pc:spChg>
      </pc:sldChg>
      <pc:sldChg chg="addSp modSp new mod setBg">
        <pc:chgData name="Nina Kunštátská" userId="b5307da7a6d57fc2" providerId="Windows Live" clId="Web-{4C752892-B79E-43E9-BC2C-FD2DB1F56AD3}" dt="2024-05-28T18:47:47.012" v="1685" actId="14100"/>
        <pc:sldMkLst>
          <pc:docMk/>
          <pc:sldMk cId="2419140078" sldId="289"/>
        </pc:sldMkLst>
        <pc:spChg chg="mo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2" creationId="{7D6006E3-D51C-ED7C-A462-E93B9B426A9A}"/>
          </ac:spMkLst>
        </pc:spChg>
        <pc:spChg chg="mod">
          <ac:chgData name="Nina Kunštátská" userId="b5307da7a6d57fc2" providerId="Windows Live" clId="Web-{4C752892-B79E-43E9-BC2C-FD2DB1F56AD3}" dt="2024-05-28T18:47:47.012" v="1685" actId="14100"/>
          <ac:spMkLst>
            <pc:docMk/>
            <pc:sldMk cId="2419140078" sldId="289"/>
            <ac:spMk id="3" creationId="{2D5FD851-57D0-0DB7-872E-6F90A971042E}"/>
          </ac:spMkLst>
        </pc:spChg>
        <pc:spChg chg="ad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12" creationId="{A3C210E6-A35A-4F68-8D60-801A019C75B8}"/>
          </ac:spMkLst>
        </pc:spChg>
        <pc:spChg chg="ad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14" creationId="{AC0D06B0-F19C-459E-B221-A34B506FB5E3}"/>
          </ac:spMkLst>
        </pc:spChg>
        <pc:spChg chg="ad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16" creationId="{345B26DA-1C6B-4C66-81C9-9C1877FC2DB1}"/>
          </ac:spMkLst>
        </pc:spChg>
        <pc:spChg chg="ad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18" creationId="{98DE6C44-43F8-4DE4-AB81-66853FFEA09A}"/>
          </ac:spMkLst>
        </pc:spChg>
        <pc:spChg chg="add">
          <ac:chgData name="Nina Kunštátská" userId="b5307da7a6d57fc2" providerId="Windows Live" clId="Web-{4C752892-B79E-43E9-BC2C-FD2DB1F56AD3}" dt="2024-05-28T18:47:34.809" v="1683"/>
          <ac:spMkLst>
            <pc:docMk/>
            <pc:sldMk cId="2419140078" sldId="289"/>
            <ac:spMk id="20" creationId="{2409529B-9B56-4F10-BE4D-F934DB89E57E}"/>
          </ac:spMkLst>
        </pc:spChg>
        <pc:picChg chg="add mod ord">
          <ac:chgData name="Nina Kunštátská" userId="b5307da7a6d57fc2" providerId="Windows Live" clId="Web-{4C752892-B79E-43E9-BC2C-FD2DB1F56AD3}" dt="2024-05-28T18:47:34.809" v="1683"/>
          <ac:picMkLst>
            <pc:docMk/>
            <pc:sldMk cId="2419140078" sldId="289"/>
            <ac:picMk id="4" creationId="{62EBD8C6-F698-32A9-6BAC-F600E04E189A}"/>
          </ac:picMkLst>
        </pc:picChg>
        <pc:picChg chg="add mod">
          <ac:chgData name="Nina Kunštátská" userId="b5307da7a6d57fc2" providerId="Windows Live" clId="Web-{4C752892-B79E-43E9-BC2C-FD2DB1F56AD3}" dt="2024-05-28T18:47:34.809" v="1683"/>
          <ac:picMkLst>
            <pc:docMk/>
            <pc:sldMk cId="2419140078" sldId="289"/>
            <ac:picMk id="5" creationId="{2E7488AE-83FF-9489-61F0-7EA603B859AD}"/>
          </ac:picMkLst>
        </pc:picChg>
        <pc:picChg chg="add mod ord">
          <ac:chgData name="Nina Kunštátská" userId="b5307da7a6d57fc2" providerId="Windows Live" clId="Web-{4C752892-B79E-43E9-BC2C-FD2DB1F56AD3}" dt="2024-05-28T18:47:34.809" v="1683"/>
          <ac:picMkLst>
            <pc:docMk/>
            <pc:sldMk cId="2419140078" sldId="289"/>
            <ac:picMk id="6" creationId="{070D913F-5D8E-AB3C-5EA8-306C69151D4B}"/>
          </ac:picMkLst>
        </pc:picChg>
        <pc:picChg chg="add mod ord">
          <ac:chgData name="Nina Kunštátská" userId="b5307da7a6d57fc2" providerId="Windows Live" clId="Web-{4C752892-B79E-43E9-BC2C-FD2DB1F56AD3}" dt="2024-05-28T18:47:34.809" v="1683"/>
          <ac:picMkLst>
            <pc:docMk/>
            <pc:sldMk cId="2419140078" sldId="289"/>
            <ac:picMk id="7" creationId="{9631DF87-D1F6-823E-934F-9AC077BC8108}"/>
          </ac:picMkLst>
        </pc:picChg>
      </pc:sldChg>
      <pc:sldChg chg="addSp delSp modSp new mod setBg">
        <pc:chgData name="Nina Kunštátská" userId="b5307da7a6d57fc2" providerId="Windows Live" clId="Web-{4C752892-B79E-43E9-BC2C-FD2DB1F56AD3}" dt="2024-05-28T18:49:24.984" v="1723" actId="1076"/>
        <pc:sldMkLst>
          <pc:docMk/>
          <pc:sldMk cId="2419788777" sldId="290"/>
        </pc:sldMkLst>
        <pc:spChg chg="mod">
          <ac:chgData name="Nina Kunštátská" userId="b5307da7a6d57fc2" providerId="Windows Live" clId="Web-{4C752892-B79E-43E9-BC2C-FD2DB1F56AD3}" dt="2024-05-28T18:49:24.984" v="1723" actId="1076"/>
          <ac:spMkLst>
            <pc:docMk/>
            <pc:sldMk cId="2419788777" sldId="290"/>
            <ac:spMk id="2" creationId="{B6903DB8-C811-706F-EF77-2A2979C4E48B}"/>
          </ac:spMkLst>
        </pc:spChg>
        <pc:spChg chg="del">
          <ac:chgData name="Nina Kunštátská" userId="b5307da7a6d57fc2" providerId="Windows Live" clId="Web-{4C752892-B79E-43E9-BC2C-FD2DB1F56AD3}" dt="2024-05-28T18:48:01.044" v="1687"/>
          <ac:spMkLst>
            <pc:docMk/>
            <pc:sldMk cId="2419788777" sldId="290"/>
            <ac:spMk id="3" creationId="{12D5FB69-9623-AE1A-AA2B-5FBCC6EA1803}"/>
          </ac:spMkLst>
        </pc:spChg>
        <pc:spChg chg="add">
          <ac:chgData name="Nina Kunštátská" userId="b5307da7a6d57fc2" providerId="Windows Live" clId="Web-{4C752892-B79E-43E9-BC2C-FD2DB1F56AD3}" dt="2024-05-28T18:48:43.233" v="1696"/>
          <ac:spMkLst>
            <pc:docMk/>
            <pc:sldMk cId="2419788777" sldId="290"/>
            <ac:spMk id="13" creationId="{928F64C6-FE22-4FC1-A763-DFCC514811BD}"/>
          </ac:spMkLst>
        </pc:spChg>
        <pc:picChg chg="add mod ord">
          <ac:chgData name="Nina Kunštátská" userId="b5307da7a6d57fc2" providerId="Windows Live" clId="Web-{4C752892-B79E-43E9-BC2C-FD2DB1F56AD3}" dt="2024-05-28T18:48:43.233" v="1696"/>
          <ac:picMkLst>
            <pc:docMk/>
            <pc:sldMk cId="2419788777" sldId="290"/>
            <ac:picMk id="4" creationId="{0E3EAA48-8625-CD80-A043-FAEB94D48EC5}"/>
          </ac:picMkLst>
        </pc:picChg>
        <pc:picChg chg="add mod">
          <ac:chgData name="Nina Kunštátská" userId="b5307da7a6d57fc2" providerId="Windows Live" clId="Web-{4C752892-B79E-43E9-BC2C-FD2DB1F56AD3}" dt="2024-05-28T18:48:43.233" v="1696"/>
          <ac:picMkLst>
            <pc:docMk/>
            <pc:sldMk cId="2419788777" sldId="290"/>
            <ac:picMk id="5" creationId="{461AA55D-B2F3-3756-FF4E-B107FC78FA10}"/>
          </ac:picMkLst>
        </pc:picChg>
        <pc:picChg chg="add mod ord">
          <ac:chgData name="Nina Kunštátská" userId="b5307da7a6d57fc2" providerId="Windows Live" clId="Web-{4C752892-B79E-43E9-BC2C-FD2DB1F56AD3}" dt="2024-05-28T18:48:43.233" v="1696"/>
          <ac:picMkLst>
            <pc:docMk/>
            <pc:sldMk cId="2419788777" sldId="290"/>
            <ac:picMk id="6" creationId="{08E19BAA-30EC-A7D2-6DB5-9A17EDD359DB}"/>
          </ac:picMkLst>
        </pc:picChg>
        <pc:picChg chg="add mod">
          <ac:chgData name="Nina Kunštátská" userId="b5307da7a6d57fc2" providerId="Windows Live" clId="Web-{4C752892-B79E-43E9-BC2C-FD2DB1F56AD3}" dt="2024-05-28T18:48:43.233" v="1696"/>
          <ac:picMkLst>
            <pc:docMk/>
            <pc:sldMk cId="2419788777" sldId="290"/>
            <ac:picMk id="7" creationId="{12E4971C-A935-AB36-0618-C9A8913E8EA6}"/>
          </ac:picMkLst>
        </pc:picChg>
        <pc:picChg chg="add mod">
          <ac:chgData name="Nina Kunštátská" userId="b5307da7a6d57fc2" providerId="Windows Live" clId="Web-{4C752892-B79E-43E9-BC2C-FD2DB1F56AD3}" dt="2024-05-28T18:48:43.233" v="1696"/>
          <ac:picMkLst>
            <pc:docMk/>
            <pc:sldMk cId="2419788777" sldId="290"/>
            <ac:picMk id="8" creationId="{365958C2-6525-80AA-D23E-EABAE22819EA}"/>
          </ac:picMkLst>
        </pc:picChg>
        <pc:cxnChg chg="add">
          <ac:chgData name="Nina Kunštátská" userId="b5307da7a6d57fc2" providerId="Windows Live" clId="Web-{4C752892-B79E-43E9-BC2C-FD2DB1F56AD3}" dt="2024-05-28T18:48:43.233" v="1696"/>
          <ac:cxnSpMkLst>
            <pc:docMk/>
            <pc:sldMk cId="2419788777" sldId="290"/>
            <ac:cxnSpMk id="15" creationId="{5C34627B-48E6-4F4D-B843-97717A86B490}"/>
          </ac:cxnSpMkLst>
        </pc:cxnChg>
      </pc:sldChg>
    </pc:docChg>
  </pc:docChgLst>
  <pc:docChgLst>
    <pc:chgData name="Nina Kunštátská" userId="b5307da7a6d57fc2" providerId="Windows Live" clId="Web-{A151AF9E-08B6-43FA-AC4F-5678AC0177B5}"/>
    <pc:docChg chg="addSld delSld modSld">
      <pc:chgData name="Nina Kunštátská" userId="b5307da7a6d57fc2" providerId="Windows Live" clId="Web-{A151AF9E-08B6-43FA-AC4F-5678AC0177B5}" dt="2024-05-30T18:32:02.498" v="1174" actId="1076"/>
      <pc:docMkLst>
        <pc:docMk/>
      </pc:docMkLst>
      <pc:sldChg chg="modNotes">
        <pc:chgData name="Nina Kunštátská" userId="b5307da7a6d57fc2" providerId="Windows Live" clId="Web-{A151AF9E-08B6-43FA-AC4F-5678AC0177B5}" dt="2024-05-30T16:27:20.135" v="1127"/>
        <pc:sldMkLst>
          <pc:docMk/>
          <pc:sldMk cId="3799523001" sldId="256"/>
        </pc:sldMkLst>
      </pc:sldChg>
      <pc:sldChg chg="addSp delSp modSp">
        <pc:chgData name="Nina Kunštátská" userId="b5307da7a6d57fc2" providerId="Windows Live" clId="Web-{A151AF9E-08B6-43FA-AC4F-5678AC0177B5}" dt="2024-05-30T18:29:03.227" v="1136" actId="20577"/>
        <pc:sldMkLst>
          <pc:docMk/>
          <pc:sldMk cId="390087198" sldId="258"/>
        </pc:sldMkLst>
        <pc:spChg chg="add del mod">
          <ac:chgData name="Nina Kunštátská" userId="b5307da7a6d57fc2" providerId="Windows Live" clId="Web-{A151AF9E-08B6-43FA-AC4F-5678AC0177B5}" dt="2024-05-30T18:29:03.227" v="1136" actId="20577"/>
          <ac:spMkLst>
            <pc:docMk/>
            <pc:sldMk cId="390087198" sldId="258"/>
            <ac:spMk id="3" creationId="{51EC8264-E12D-B75B-99B4-467EDC126ACB}"/>
          </ac:spMkLst>
        </pc:spChg>
        <pc:spChg chg="add del mod">
          <ac:chgData name="Nina Kunštátská" userId="b5307da7a6d57fc2" providerId="Windows Live" clId="Web-{A151AF9E-08B6-43FA-AC4F-5678AC0177B5}" dt="2024-05-30T18:28:44.992" v="1129"/>
          <ac:spMkLst>
            <pc:docMk/>
            <pc:sldMk cId="390087198" sldId="258"/>
            <ac:spMk id="5" creationId="{19691B2D-F149-5539-6342-394C6639402F}"/>
          </ac:spMkLst>
        </pc:spChg>
      </pc:sldChg>
      <pc:sldChg chg="del">
        <pc:chgData name="Nina Kunštátská" userId="b5307da7a6d57fc2" providerId="Windows Live" clId="Web-{A151AF9E-08B6-43FA-AC4F-5678AC0177B5}" dt="2024-05-30T14:17:45.720" v="455"/>
        <pc:sldMkLst>
          <pc:docMk/>
          <pc:sldMk cId="1624162305" sldId="259"/>
        </pc:sldMkLst>
      </pc:sldChg>
      <pc:sldChg chg="del">
        <pc:chgData name="Nina Kunštátská" userId="b5307da7a6d57fc2" providerId="Windows Live" clId="Web-{A151AF9E-08B6-43FA-AC4F-5678AC0177B5}" dt="2024-05-30T14:17:51.220" v="457"/>
        <pc:sldMkLst>
          <pc:docMk/>
          <pc:sldMk cId="860105417" sldId="260"/>
        </pc:sldMkLst>
      </pc:sldChg>
      <pc:sldChg chg="del">
        <pc:chgData name="Nina Kunštátská" userId="b5307da7a6d57fc2" providerId="Windows Live" clId="Web-{A151AF9E-08B6-43FA-AC4F-5678AC0177B5}" dt="2024-05-30T14:18:20.127" v="458"/>
        <pc:sldMkLst>
          <pc:docMk/>
          <pc:sldMk cId="4094835671" sldId="261"/>
        </pc:sldMkLst>
      </pc:sldChg>
      <pc:sldChg chg="del">
        <pc:chgData name="Nina Kunštátská" userId="b5307da7a6d57fc2" providerId="Windows Live" clId="Web-{A151AF9E-08B6-43FA-AC4F-5678AC0177B5}" dt="2024-05-30T14:18:23.159" v="459"/>
        <pc:sldMkLst>
          <pc:docMk/>
          <pc:sldMk cId="170913043" sldId="262"/>
        </pc:sldMkLst>
      </pc:sldChg>
      <pc:sldChg chg="del">
        <pc:chgData name="Nina Kunštátská" userId="b5307da7a6d57fc2" providerId="Windows Live" clId="Web-{A151AF9E-08B6-43FA-AC4F-5678AC0177B5}" dt="2024-05-30T14:18:26.596" v="460"/>
        <pc:sldMkLst>
          <pc:docMk/>
          <pc:sldMk cId="245690186" sldId="263"/>
        </pc:sldMkLst>
      </pc:sldChg>
      <pc:sldChg chg="del">
        <pc:chgData name="Nina Kunštátská" userId="b5307da7a6d57fc2" providerId="Windows Live" clId="Web-{A151AF9E-08B6-43FA-AC4F-5678AC0177B5}" dt="2024-05-30T14:18:30.065" v="461"/>
        <pc:sldMkLst>
          <pc:docMk/>
          <pc:sldMk cId="3654572107" sldId="264"/>
        </pc:sldMkLst>
      </pc:sldChg>
      <pc:sldChg chg="del">
        <pc:chgData name="Nina Kunštátská" userId="b5307da7a6d57fc2" providerId="Windows Live" clId="Web-{A151AF9E-08B6-43FA-AC4F-5678AC0177B5}" dt="2024-05-30T14:18:33.378" v="462"/>
        <pc:sldMkLst>
          <pc:docMk/>
          <pc:sldMk cId="567338421" sldId="265"/>
        </pc:sldMkLst>
      </pc:sldChg>
      <pc:sldChg chg="del">
        <pc:chgData name="Nina Kunštátská" userId="b5307da7a6d57fc2" providerId="Windows Live" clId="Web-{A151AF9E-08B6-43FA-AC4F-5678AC0177B5}" dt="2024-05-30T14:19:09.690" v="463"/>
        <pc:sldMkLst>
          <pc:docMk/>
          <pc:sldMk cId="2719017664" sldId="266"/>
        </pc:sldMkLst>
      </pc:sldChg>
      <pc:sldChg chg="addSp modSp mod setBg">
        <pc:chgData name="Nina Kunštátská" userId="b5307da7a6d57fc2" providerId="Windows Live" clId="Web-{A151AF9E-08B6-43FA-AC4F-5678AC0177B5}" dt="2024-05-30T15:30:52.334" v="874"/>
        <pc:sldMkLst>
          <pc:docMk/>
          <pc:sldMk cId="3612439790" sldId="267"/>
        </pc:sldMkLst>
        <pc:spChg chg="mod">
          <ac:chgData name="Nina Kunštátská" userId="b5307da7a6d57fc2" providerId="Windows Live" clId="Web-{A151AF9E-08B6-43FA-AC4F-5678AC0177B5}" dt="2024-05-30T15:30:52.334" v="874"/>
          <ac:spMkLst>
            <pc:docMk/>
            <pc:sldMk cId="3612439790" sldId="267"/>
            <ac:spMk id="2" creationId="{3ECA66C5-DCC9-075D-DD15-120711EFD459}"/>
          </ac:spMkLst>
        </pc:spChg>
        <pc:spChg chg="mod">
          <ac:chgData name="Nina Kunštátská" userId="b5307da7a6d57fc2" providerId="Windows Live" clId="Web-{A151AF9E-08B6-43FA-AC4F-5678AC0177B5}" dt="2024-05-30T15:30:52.334" v="874"/>
          <ac:spMkLst>
            <pc:docMk/>
            <pc:sldMk cId="3612439790" sldId="267"/>
            <ac:spMk id="3" creationId="{A64ABA2D-BDD3-29E2-F69F-D91776592AA2}"/>
          </ac:spMkLst>
        </pc:spChg>
        <pc:spChg chg="add">
          <ac:chgData name="Nina Kunštátská" userId="b5307da7a6d57fc2" providerId="Windows Live" clId="Web-{A151AF9E-08B6-43FA-AC4F-5678AC0177B5}" dt="2024-05-30T15:30:52.334" v="874"/>
          <ac:spMkLst>
            <pc:docMk/>
            <pc:sldMk cId="3612439790" sldId="267"/>
            <ac:spMk id="9" creationId="{F13C74B1-5B17-4795-BED0-7140497B445A}"/>
          </ac:spMkLst>
        </pc:spChg>
        <pc:spChg chg="add">
          <ac:chgData name="Nina Kunštátská" userId="b5307da7a6d57fc2" providerId="Windows Live" clId="Web-{A151AF9E-08B6-43FA-AC4F-5678AC0177B5}" dt="2024-05-30T15:30:52.334" v="874"/>
          <ac:spMkLst>
            <pc:docMk/>
            <pc:sldMk cId="3612439790" sldId="267"/>
            <ac:spMk id="11" creationId="{D4974D33-8DC5-464E-8C6D-BE58F0669C17}"/>
          </ac:spMkLst>
        </pc:spChg>
        <pc:picChg chg="add mod">
          <ac:chgData name="Nina Kunštátská" userId="b5307da7a6d57fc2" providerId="Windows Live" clId="Web-{A151AF9E-08B6-43FA-AC4F-5678AC0177B5}" dt="2024-05-30T15:30:52.334" v="874"/>
          <ac:picMkLst>
            <pc:docMk/>
            <pc:sldMk cId="3612439790" sldId="267"/>
            <ac:picMk id="4" creationId="{F429E3E3-6619-F32F-7AB5-6BA9AD2004CE}"/>
          </ac:picMkLst>
        </pc:picChg>
      </pc:sldChg>
      <pc:sldChg chg="addSp delSp modSp">
        <pc:chgData name="Nina Kunštátská" userId="b5307da7a6d57fc2" providerId="Windows Live" clId="Web-{A151AF9E-08B6-43FA-AC4F-5678AC0177B5}" dt="2024-05-30T15:59:15.968" v="1056" actId="1076"/>
        <pc:sldMkLst>
          <pc:docMk/>
          <pc:sldMk cId="4091215458" sldId="268"/>
        </pc:sldMkLst>
        <pc:spChg chg="mod">
          <ac:chgData name="Nina Kunštátská" userId="b5307da7a6d57fc2" providerId="Windows Live" clId="Web-{A151AF9E-08B6-43FA-AC4F-5678AC0177B5}" dt="2024-05-30T15:38:15.674" v="908" actId="20577"/>
          <ac:spMkLst>
            <pc:docMk/>
            <pc:sldMk cId="4091215458" sldId="268"/>
            <ac:spMk id="2" creationId="{AFBA701E-5BEC-544C-1956-15F7090050AA}"/>
          </ac:spMkLst>
        </pc:spChg>
        <pc:spChg chg="add del mod">
          <ac:chgData name="Nina Kunštátská" userId="b5307da7a6d57fc2" providerId="Windows Live" clId="Web-{A151AF9E-08B6-43FA-AC4F-5678AC0177B5}" dt="2024-05-30T15:58:52.874" v="1046" actId="20577"/>
          <ac:spMkLst>
            <pc:docMk/>
            <pc:sldMk cId="4091215458" sldId="268"/>
            <ac:spMk id="3" creationId="{6CA78695-88E7-B74A-55D8-B6E30AEA91F4}"/>
          </ac:spMkLst>
        </pc:spChg>
        <pc:spChg chg="add del mod">
          <ac:chgData name="Nina Kunštátská" userId="b5307da7a6d57fc2" providerId="Windows Live" clId="Web-{A151AF9E-08B6-43FA-AC4F-5678AC0177B5}" dt="2024-05-30T15:51:33.327" v="1034"/>
          <ac:spMkLst>
            <pc:docMk/>
            <pc:sldMk cId="4091215458" sldId="268"/>
            <ac:spMk id="14" creationId="{BD26D940-3113-6C46-9A52-EAD00A7D9933}"/>
          </ac:spMkLst>
        </pc:spChg>
        <pc:spChg chg="add del mod">
          <ac:chgData name="Nina Kunštátská" userId="b5307da7a6d57fc2" providerId="Windows Live" clId="Web-{A151AF9E-08B6-43FA-AC4F-5678AC0177B5}" dt="2024-05-30T15:58:40.639" v="1038"/>
          <ac:spMkLst>
            <pc:docMk/>
            <pc:sldMk cId="4091215458" sldId="268"/>
            <ac:spMk id="16" creationId="{3DA06673-EC05-AA0B-77F1-EFB984C179A8}"/>
          </ac:spMkLst>
        </pc:spChg>
        <pc:picChg chg="add mod">
          <ac:chgData name="Nina Kunštátská" userId="b5307da7a6d57fc2" providerId="Windows Live" clId="Web-{A151AF9E-08B6-43FA-AC4F-5678AC0177B5}" dt="2024-05-30T15:59:12.937" v="1055" actId="1076"/>
          <ac:picMkLst>
            <pc:docMk/>
            <pc:sldMk cId="4091215458" sldId="268"/>
            <ac:picMk id="4" creationId="{8A90BEDD-55B0-C3DE-6728-A5B649973EEA}"/>
          </ac:picMkLst>
        </pc:picChg>
        <pc:picChg chg="add del mod">
          <ac:chgData name="Nina Kunštátská" userId="b5307da7a6d57fc2" providerId="Windows Live" clId="Web-{A151AF9E-08B6-43FA-AC4F-5678AC0177B5}" dt="2024-05-30T15:59:05.562" v="1052"/>
          <ac:picMkLst>
            <pc:docMk/>
            <pc:sldMk cId="4091215458" sldId="268"/>
            <ac:picMk id="5" creationId="{6D10D7CF-6C72-6ACD-F4C5-DB9B3A29FF84}"/>
          </ac:picMkLst>
        </pc:picChg>
        <pc:picChg chg="add mod">
          <ac:chgData name="Nina Kunštátská" userId="b5307da7a6d57fc2" providerId="Windows Live" clId="Web-{A151AF9E-08B6-43FA-AC4F-5678AC0177B5}" dt="2024-05-30T15:59:01.702" v="1050" actId="1076"/>
          <ac:picMkLst>
            <pc:docMk/>
            <pc:sldMk cId="4091215458" sldId="268"/>
            <ac:picMk id="6" creationId="{BEF1F60F-DB43-230B-68C5-F4B5CB9F41A2}"/>
          </ac:picMkLst>
        </pc:picChg>
        <pc:picChg chg="add mod">
          <ac:chgData name="Nina Kunštátská" userId="b5307da7a6d57fc2" providerId="Windows Live" clId="Web-{A151AF9E-08B6-43FA-AC4F-5678AC0177B5}" dt="2024-05-30T15:58:47.248" v="1040" actId="1076"/>
          <ac:picMkLst>
            <pc:docMk/>
            <pc:sldMk cId="4091215458" sldId="268"/>
            <ac:picMk id="7" creationId="{B93BACF7-7F9A-EDEE-2F67-51B310456267}"/>
          </ac:picMkLst>
        </pc:picChg>
        <pc:picChg chg="add mod modCrop">
          <ac:chgData name="Nina Kunštátská" userId="b5307da7a6d57fc2" providerId="Windows Live" clId="Web-{A151AF9E-08B6-43FA-AC4F-5678AC0177B5}" dt="2024-05-30T15:59:15.968" v="1056" actId="1076"/>
          <ac:picMkLst>
            <pc:docMk/>
            <pc:sldMk cId="4091215458" sldId="268"/>
            <ac:picMk id="8" creationId="{AC02D896-3673-5105-2F3D-8F9A63E006FA}"/>
          </ac:picMkLst>
        </pc:picChg>
        <pc:picChg chg="add del mod">
          <ac:chgData name="Nina Kunštátská" userId="b5307da7a6d57fc2" providerId="Windows Live" clId="Web-{A151AF9E-08B6-43FA-AC4F-5678AC0177B5}" dt="2024-05-30T15:49:03.838" v="977"/>
          <ac:picMkLst>
            <pc:docMk/>
            <pc:sldMk cId="4091215458" sldId="268"/>
            <ac:picMk id="9" creationId="{307229EE-39DA-4070-A83C-6AF9B113AF70}"/>
          </ac:picMkLst>
        </pc:picChg>
        <pc:picChg chg="add del mod">
          <ac:chgData name="Nina Kunštátská" userId="b5307da7a6d57fc2" providerId="Windows Live" clId="Web-{A151AF9E-08B6-43FA-AC4F-5678AC0177B5}" dt="2024-05-30T15:49:01.104" v="975"/>
          <ac:picMkLst>
            <pc:docMk/>
            <pc:sldMk cId="4091215458" sldId="268"/>
            <ac:picMk id="10" creationId="{FC1F69C1-5440-3933-F922-B244078D0D13}"/>
          </ac:picMkLst>
        </pc:picChg>
        <pc:picChg chg="add del mod">
          <ac:chgData name="Nina Kunštátská" userId="b5307da7a6d57fc2" providerId="Windows Live" clId="Web-{A151AF9E-08B6-43FA-AC4F-5678AC0177B5}" dt="2024-05-30T15:47:39.288" v="953"/>
          <ac:picMkLst>
            <pc:docMk/>
            <pc:sldMk cId="4091215458" sldId="268"/>
            <ac:picMk id="11" creationId="{4199F9A9-91EF-8FBF-6EA1-A918AEFCB0E5}"/>
          </ac:picMkLst>
        </pc:picChg>
        <pc:picChg chg="add del mod">
          <ac:chgData name="Nina Kunštátská" userId="b5307da7a6d57fc2" providerId="Windows Live" clId="Web-{A151AF9E-08B6-43FA-AC4F-5678AC0177B5}" dt="2024-05-30T15:48:18.524" v="969"/>
          <ac:picMkLst>
            <pc:docMk/>
            <pc:sldMk cId="4091215458" sldId="268"/>
            <ac:picMk id="12" creationId="{97255A11-1B07-59F3-9535-9784B3F7793C}"/>
          </ac:picMkLst>
        </pc:picChg>
      </pc:sldChg>
      <pc:sldChg chg="addSp delSp modSp">
        <pc:chgData name="Nina Kunštátská" userId="b5307da7a6d57fc2" providerId="Windows Live" clId="Web-{A151AF9E-08B6-43FA-AC4F-5678AC0177B5}" dt="2024-05-30T16:00:40.768" v="1089" actId="1076"/>
        <pc:sldMkLst>
          <pc:docMk/>
          <pc:sldMk cId="1014657205" sldId="269"/>
        </pc:sldMkLst>
        <pc:spChg chg="del">
          <ac:chgData name="Nina Kunštátská" userId="b5307da7a6d57fc2" providerId="Windows Live" clId="Web-{A151AF9E-08B6-43FA-AC4F-5678AC0177B5}" dt="2024-05-30T15:59:45.891" v="1060"/>
          <ac:spMkLst>
            <pc:docMk/>
            <pc:sldMk cId="1014657205" sldId="269"/>
            <ac:spMk id="2" creationId="{43D085C3-1001-01A5-06AA-3810B5075673}"/>
          </ac:spMkLst>
        </pc:spChg>
        <pc:spChg chg="add del mod">
          <ac:chgData name="Nina Kunštátská" userId="b5307da7a6d57fc2" providerId="Windows Live" clId="Web-{A151AF9E-08B6-43FA-AC4F-5678AC0177B5}" dt="2024-05-30T16:00:12.314" v="1077" actId="20577"/>
          <ac:spMkLst>
            <pc:docMk/>
            <pc:sldMk cId="1014657205" sldId="269"/>
            <ac:spMk id="3" creationId="{B97C234F-6F51-6260-547C-64BC63A43624}"/>
          </ac:spMkLst>
        </pc:spChg>
        <pc:spChg chg="add del mod">
          <ac:chgData name="Nina Kunštátská" userId="b5307da7a6d57fc2" providerId="Windows Live" clId="Web-{A151AF9E-08B6-43FA-AC4F-5678AC0177B5}" dt="2024-05-30T15:59:51.969" v="1062"/>
          <ac:spMkLst>
            <pc:docMk/>
            <pc:sldMk cId="1014657205" sldId="269"/>
            <ac:spMk id="9" creationId="{5EB1300E-76B2-7B15-AA45-ADE9469E33FA}"/>
          </ac:spMkLst>
        </pc:spChg>
        <pc:picChg chg="add mod">
          <ac:chgData name="Nina Kunštátská" userId="b5307da7a6d57fc2" providerId="Windows Live" clId="Web-{A151AF9E-08B6-43FA-AC4F-5678AC0177B5}" dt="2024-05-30T16:00:40.768" v="1089" actId="1076"/>
          <ac:picMkLst>
            <pc:docMk/>
            <pc:sldMk cId="1014657205" sldId="269"/>
            <ac:picMk id="4" creationId="{CCA181B5-EA5E-2B37-573E-F90A48E83E31}"/>
          </ac:picMkLst>
        </pc:picChg>
        <pc:picChg chg="add mod">
          <ac:chgData name="Nina Kunštátská" userId="b5307da7a6d57fc2" providerId="Windows Live" clId="Web-{A151AF9E-08B6-43FA-AC4F-5678AC0177B5}" dt="2024-05-30T16:00:32.986" v="1085" actId="1076"/>
          <ac:picMkLst>
            <pc:docMk/>
            <pc:sldMk cId="1014657205" sldId="269"/>
            <ac:picMk id="6" creationId="{71D8BCBD-594E-3256-1E5C-26B68398CE46}"/>
          </ac:picMkLst>
        </pc:picChg>
        <pc:picChg chg="add mod">
          <ac:chgData name="Nina Kunštátská" userId="b5307da7a6d57fc2" providerId="Windows Live" clId="Web-{A151AF9E-08B6-43FA-AC4F-5678AC0177B5}" dt="2024-05-30T16:00:18.908" v="1081" actId="14100"/>
          <ac:picMkLst>
            <pc:docMk/>
            <pc:sldMk cId="1014657205" sldId="269"/>
            <ac:picMk id="7" creationId="{80D01676-9041-25DD-7949-C467187C2FF3}"/>
          </ac:picMkLst>
        </pc:picChg>
      </pc:sldChg>
      <pc:sldChg chg="del">
        <pc:chgData name="Nina Kunštátská" userId="b5307da7a6d57fc2" providerId="Windows Live" clId="Web-{A151AF9E-08B6-43FA-AC4F-5678AC0177B5}" dt="2024-05-30T16:00:48.909" v="1092"/>
        <pc:sldMkLst>
          <pc:docMk/>
          <pc:sldMk cId="3008026968" sldId="270"/>
        </pc:sldMkLst>
      </pc:sldChg>
      <pc:sldChg chg="del">
        <pc:chgData name="Nina Kunštátská" userId="b5307da7a6d57fc2" providerId="Windows Live" clId="Web-{A151AF9E-08B6-43FA-AC4F-5678AC0177B5}" dt="2024-05-30T16:00:48.471" v="1091"/>
        <pc:sldMkLst>
          <pc:docMk/>
          <pc:sldMk cId="3658992473" sldId="271"/>
        </pc:sldMkLst>
      </pc:sldChg>
      <pc:sldChg chg="del">
        <pc:chgData name="Nina Kunštátská" userId="b5307da7a6d57fc2" providerId="Windows Live" clId="Web-{A151AF9E-08B6-43FA-AC4F-5678AC0177B5}" dt="2024-05-30T16:00:48.081" v="1090"/>
        <pc:sldMkLst>
          <pc:docMk/>
          <pc:sldMk cId="450610713" sldId="272"/>
        </pc:sldMkLst>
      </pc:sldChg>
      <pc:sldChg chg="addSp delSp modSp">
        <pc:chgData name="Nina Kunštátská" userId="b5307da7a6d57fc2" providerId="Windows Live" clId="Web-{A151AF9E-08B6-43FA-AC4F-5678AC0177B5}" dt="2024-05-30T18:31:06.325" v="1154" actId="20577"/>
        <pc:sldMkLst>
          <pc:docMk/>
          <pc:sldMk cId="3473808699" sldId="276"/>
        </pc:sldMkLst>
        <pc:spChg chg="del">
          <ac:chgData name="Nina Kunštátská" userId="b5307da7a6d57fc2" providerId="Windows Live" clId="Web-{A151AF9E-08B6-43FA-AC4F-5678AC0177B5}" dt="2024-05-30T14:01:35.113" v="187"/>
          <ac:spMkLst>
            <pc:docMk/>
            <pc:sldMk cId="3473808699" sldId="276"/>
            <ac:spMk id="2" creationId="{A5D60946-0286-9CA7-EB9D-E0F44D025B96}"/>
          </ac:spMkLst>
        </pc:spChg>
        <pc:spChg chg="add del mod">
          <ac:chgData name="Nina Kunštátská" userId="b5307da7a6d57fc2" providerId="Windows Live" clId="Web-{A151AF9E-08B6-43FA-AC4F-5678AC0177B5}" dt="2024-05-30T18:31:06.325" v="1154" actId="20577"/>
          <ac:spMkLst>
            <pc:docMk/>
            <pc:sldMk cId="3473808699" sldId="276"/>
            <ac:spMk id="3" creationId="{45BEB857-187F-E9EF-DF34-FC65D8D0C084}"/>
          </ac:spMkLst>
        </pc:spChg>
        <pc:spChg chg="add del mod">
          <ac:chgData name="Nina Kunštátská" userId="b5307da7a6d57fc2" providerId="Windows Live" clId="Web-{A151AF9E-08B6-43FA-AC4F-5678AC0177B5}" dt="2024-05-30T18:30:58.199" v="1146"/>
          <ac:spMkLst>
            <pc:docMk/>
            <pc:sldMk cId="3473808699" sldId="276"/>
            <ac:spMk id="4" creationId="{FB942C06-CBC2-C8A3-5E54-5FB150ACF2EE}"/>
          </ac:spMkLst>
        </pc:spChg>
        <pc:picChg chg="add del mod">
          <ac:chgData name="Nina Kunštátská" userId="b5307da7a6d57fc2" providerId="Windows Live" clId="Web-{A151AF9E-08B6-43FA-AC4F-5678AC0177B5}" dt="2024-05-30T14:00:11.579" v="159"/>
          <ac:picMkLst>
            <pc:docMk/>
            <pc:sldMk cId="3473808699" sldId="276"/>
            <ac:picMk id="4" creationId="{43044EDD-AB7F-9102-616E-850B43A9CE1D}"/>
          </ac:picMkLst>
        </pc:picChg>
        <pc:picChg chg="add del mod">
          <ac:chgData name="Nina Kunštátská" userId="b5307da7a6d57fc2" providerId="Windows Live" clId="Web-{A151AF9E-08B6-43FA-AC4F-5678AC0177B5}" dt="2024-05-30T14:02:26.803" v="204"/>
          <ac:picMkLst>
            <pc:docMk/>
            <pc:sldMk cId="3473808699" sldId="276"/>
            <ac:picMk id="5" creationId="{976776A8-9C2E-1437-4E16-B8C00934A2FF}"/>
          </ac:picMkLst>
        </pc:picChg>
        <pc:picChg chg="add del mod">
          <ac:chgData name="Nina Kunštátská" userId="b5307da7a6d57fc2" providerId="Windows Live" clId="Web-{A151AF9E-08B6-43FA-AC4F-5678AC0177B5}" dt="2024-05-30T14:00:04.235" v="155"/>
          <ac:picMkLst>
            <pc:docMk/>
            <pc:sldMk cId="3473808699" sldId="276"/>
            <ac:picMk id="6" creationId="{D12A2724-6018-F51C-6A91-7149DE076516}"/>
          </ac:picMkLst>
        </pc:picChg>
        <pc:picChg chg="add del mod">
          <ac:chgData name="Nina Kunštátská" userId="b5307da7a6d57fc2" providerId="Windows Live" clId="Web-{A151AF9E-08B6-43FA-AC4F-5678AC0177B5}" dt="2024-05-30T14:00:20.986" v="162"/>
          <ac:picMkLst>
            <pc:docMk/>
            <pc:sldMk cId="3473808699" sldId="276"/>
            <ac:picMk id="7" creationId="{E1CB6B4A-3A9E-FAB3-1004-D3D5C807E93D}"/>
          </ac:picMkLst>
        </pc:picChg>
        <pc:picChg chg="add del mod">
          <ac:chgData name="Nina Kunštátská" userId="b5307da7a6d57fc2" providerId="Windows Live" clId="Web-{A151AF9E-08B6-43FA-AC4F-5678AC0177B5}" dt="2024-05-30T14:00:17.080" v="161"/>
          <ac:picMkLst>
            <pc:docMk/>
            <pc:sldMk cId="3473808699" sldId="276"/>
            <ac:picMk id="8" creationId="{440BBAF2-0D38-42CA-5FBB-BA7531B20007}"/>
          </ac:picMkLst>
        </pc:picChg>
        <pc:picChg chg="add del mod">
          <ac:chgData name="Nina Kunštátská" userId="b5307da7a6d57fc2" providerId="Windows Live" clId="Web-{A151AF9E-08B6-43FA-AC4F-5678AC0177B5}" dt="2024-05-30T14:00:13.751" v="160"/>
          <ac:picMkLst>
            <pc:docMk/>
            <pc:sldMk cId="3473808699" sldId="276"/>
            <ac:picMk id="9" creationId="{A7B8A1E0-AF6A-EC69-7D99-BEF895614F0D}"/>
          </ac:picMkLst>
        </pc:picChg>
        <pc:picChg chg="add del mod">
          <ac:chgData name="Nina Kunštátská" userId="b5307da7a6d57fc2" providerId="Windows Live" clId="Web-{A151AF9E-08B6-43FA-AC4F-5678AC0177B5}" dt="2024-05-30T13:59:52.626" v="149"/>
          <ac:picMkLst>
            <pc:docMk/>
            <pc:sldMk cId="3473808699" sldId="276"/>
            <ac:picMk id="10" creationId="{FDA96791-8B63-83C2-A779-544A61C746E9}"/>
          </ac:picMkLst>
        </pc:picChg>
        <pc:picChg chg="add mod">
          <ac:chgData name="Nina Kunštátská" userId="b5307da7a6d57fc2" providerId="Windows Live" clId="Web-{A151AF9E-08B6-43FA-AC4F-5678AC0177B5}" dt="2024-05-30T14:03:56.571" v="237" actId="1076"/>
          <ac:picMkLst>
            <pc:docMk/>
            <pc:sldMk cId="3473808699" sldId="276"/>
            <ac:picMk id="11" creationId="{5A27B5D0-8D98-D7FD-32CF-D0043EF82897}"/>
          </ac:picMkLst>
        </pc:picChg>
        <pc:picChg chg="add mod">
          <ac:chgData name="Nina Kunštátská" userId="b5307da7a6d57fc2" providerId="Windows Live" clId="Web-{A151AF9E-08B6-43FA-AC4F-5678AC0177B5}" dt="2024-05-30T14:03:58.071" v="238" actId="1076"/>
          <ac:picMkLst>
            <pc:docMk/>
            <pc:sldMk cId="3473808699" sldId="276"/>
            <ac:picMk id="12" creationId="{BA292C77-5094-906C-41E7-295378FF4777}"/>
          </ac:picMkLst>
        </pc:picChg>
        <pc:picChg chg="add del mod">
          <ac:chgData name="Nina Kunštátská" userId="b5307da7a6d57fc2" providerId="Windows Live" clId="Web-{A151AF9E-08B6-43FA-AC4F-5678AC0177B5}" dt="2024-05-30T13:59:45.360" v="145"/>
          <ac:picMkLst>
            <pc:docMk/>
            <pc:sldMk cId="3473808699" sldId="276"/>
            <ac:picMk id="13" creationId="{D8B6467C-120F-6A85-325A-2B32DA615413}"/>
          </ac:picMkLst>
        </pc:picChg>
        <pc:picChg chg="add mod">
          <ac:chgData name="Nina Kunštátská" userId="b5307da7a6d57fc2" providerId="Windows Live" clId="Web-{A151AF9E-08B6-43FA-AC4F-5678AC0177B5}" dt="2024-05-30T14:03:47.555" v="234" actId="14100"/>
          <ac:picMkLst>
            <pc:docMk/>
            <pc:sldMk cId="3473808699" sldId="276"/>
            <ac:picMk id="14" creationId="{45F41D62-324C-9FD7-6D7B-C83BB1761B53}"/>
          </ac:picMkLst>
        </pc:picChg>
        <pc:picChg chg="add del mod">
          <ac:chgData name="Nina Kunštátská" userId="b5307da7a6d57fc2" providerId="Windows Live" clId="Web-{A151AF9E-08B6-43FA-AC4F-5678AC0177B5}" dt="2024-05-30T13:59:40.719" v="142"/>
          <ac:picMkLst>
            <pc:docMk/>
            <pc:sldMk cId="3473808699" sldId="276"/>
            <ac:picMk id="15" creationId="{1F3D5DE7-C9BE-0488-3962-BA172717ABB0}"/>
          </ac:picMkLst>
        </pc:picChg>
        <pc:picChg chg="add del mod">
          <ac:chgData name="Nina Kunštátská" userId="b5307da7a6d57fc2" providerId="Windows Live" clId="Web-{A151AF9E-08B6-43FA-AC4F-5678AC0177B5}" dt="2024-05-30T14:02:22.271" v="202"/>
          <ac:picMkLst>
            <pc:docMk/>
            <pc:sldMk cId="3473808699" sldId="276"/>
            <ac:picMk id="16" creationId="{01469F07-CE94-75A9-6FDF-C27B913E70D6}"/>
          </ac:picMkLst>
        </pc:picChg>
        <pc:picChg chg="add del mod">
          <ac:chgData name="Nina Kunštátská" userId="b5307da7a6d57fc2" providerId="Windows Live" clId="Web-{A151AF9E-08B6-43FA-AC4F-5678AC0177B5}" dt="2024-05-30T14:01:10.081" v="177"/>
          <ac:picMkLst>
            <pc:docMk/>
            <pc:sldMk cId="3473808699" sldId="276"/>
            <ac:picMk id="17" creationId="{CC236A87-C800-1603-3A84-F11F65779E44}"/>
          </ac:picMkLst>
        </pc:picChg>
        <pc:picChg chg="add del mod">
          <ac:chgData name="Nina Kunštátská" userId="b5307da7a6d57fc2" providerId="Windows Live" clId="Web-{A151AF9E-08B6-43FA-AC4F-5678AC0177B5}" dt="2024-05-30T14:03:14.429" v="220"/>
          <ac:picMkLst>
            <pc:docMk/>
            <pc:sldMk cId="3473808699" sldId="276"/>
            <ac:picMk id="18" creationId="{31260981-75B5-FCF5-C142-C230543B1188}"/>
          </ac:picMkLst>
        </pc:picChg>
        <pc:picChg chg="add mod">
          <ac:chgData name="Nina Kunštátská" userId="b5307da7a6d57fc2" providerId="Windows Live" clId="Web-{A151AF9E-08B6-43FA-AC4F-5678AC0177B5}" dt="2024-05-30T14:03:55.071" v="236" actId="14100"/>
          <ac:picMkLst>
            <pc:docMk/>
            <pc:sldMk cId="3473808699" sldId="276"/>
            <ac:picMk id="19" creationId="{35679676-54F2-344A-1A66-FB1022381354}"/>
          </ac:picMkLst>
        </pc:picChg>
        <pc:picChg chg="add del mod">
          <ac:chgData name="Nina Kunštátská" userId="b5307da7a6d57fc2" providerId="Windows Live" clId="Web-{A151AF9E-08B6-43FA-AC4F-5678AC0177B5}" dt="2024-05-30T14:01:04.612" v="173"/>
          <ac:picMkLst>
            <pc:docMk/>
            <pc:sldMk cId="3473808699" sldId="276"/>
            <ac:picMk id="20" creationId="{D7CF8808-A3D2-D4C1-ABAE-3345C31B8075}"/>
          </ac:picMkLst>
        </pc:picChg>
        <pc:picChg chg="add del mod">
          <ac:chgData name="Nina Kunštátská" userId="b5307da7a6d57fc2" providerId="Windows Live" clId="Web-{A151AF9E-08B6-43FA-AC4F-5678AC0177B5}" dt="2024-05-30T13:59:29.250" v="135"/>
          <ac:picMkLst>
            <pc:docMk/>
            <pc:sldMk cId="3473808699" sldId="276"/>
            <ac:picMk id="21" creationId="{46CB49D2-565F-0646-3B49-A5657BEC5A9F}"/>
          </ac:picMkLst>
        </pc:picChg>
        <pc:picChg chg="add mod">
          <ac:chgData name="Nina Kunštátská" userId="b5307da7a6d57fc2" providerId="Windows Live" clId="Web-{A151AF9E-08B6-43FA-AC4F-5678AC0177B5}" dt="2024-05-30T14:03:29.508" v="227" actId="1076"/>
          <ac:picMkLst>
            <pc:docMk/>
            <pc:sldMk cId="3473808699" sldId="276"/>
            <ac:picMk id="22" creationId="{27B80607-5941-EC1B-9B18-98D784EF38A4}"/>
          </ac:picMkLst>
        </pc:picChg>
        <pc:picChg chg="add mod">
          <ac:chgData name="Nina Kunštátská" userId="b5307da7a6d57fc2" providerId="Windows Live" clId="Web-{A151AF9E-08B6-43FA-AC4F-5678AC0177B5}" dt="2024-05-30T14:03:05.554" v="216" actId="1076"/>
          <ac:picMkLst>
            <pc:docMk/>
            <pc:sldMk cId="3473808699" sldId="276"/>
            <ac:picMk id="23" creationId="{853470DF-8DDF-CB0B-46FD-C19FC8CE491E}"/>
          </ac:picMkLst>
        </pc:picChg>
        <pc:picChg chg="add del mod">
          <ac:chgData name="Nina Kunštátská" userId="b5307da7a6d57fc2" providerId="Windows Live" clId="Web-{A151AF9E-08B6-43FA-AC4F-5678AC0177B5}" dt="2024-05-30T14:00:29.783" v="168"/>
          <ac:picMkLst>
            <pc:docMk/>
            <pc:sldMk cId="3473808699" sldId="276"/>
            <ac:picMk id="24" creationId="{C85F1D5F-6990-9D2B-4E02-CE5D56F217D7}"/>
          </ac:picMkLst>
        </pc:picChg>
        <pc:picChg chg="add mod modCrop">
          <ac:chgData name="Nina Kunštátská" userId="b5307da7a6d57fc2" providerId="Windows Live" clId="Web-{A151AF9E-08B6-43FA-AC4F-5678AC0177B5}" dt="2024-05-30T18:30:45.605" v="1144" actId="1076"/>
          <ac:picMkLst>
            <pc:docMk/>
            <pc:sldMk cId="3473808699" sldId="276"/>
            <ac:picMk id="25" creationId="{EF58512E-EC6E-6F23-B8DE-28907A44DFB4}"/>
          </ac:picMkLst>
        </pc:picChg>
        <pc:picChg chg="add mod">
          <ac:chgData name="Nina Kunštátská" userId="b5307da7a6d57fc2" providerId="Windows Live" clId="Web-{A151AF9E-08B6-43FA-AC4F-5678AC0177B5}" dt="2024-05-30T14:03:39.071" v="231" actId="1076"/>
          <ac:picMkLst>
            <pc:docMk/>
            <pc:sldMk cId="3473808699" sldId="276"/>
            <ac:picMk id="26" creationId="{85AF520F-57AB-2D0D-3CA6-8B5421B52B41}"/>
          </ac:picMkLst>
        </pc:picChg>
      </pc:sldChg>
      <pc:sldChg chg="addSp delSp modSp mod setBg">
        <pc:chgData name="Nina Kunštátská" userId="b5307da7a6d57fc2" providerId="Windows Live" clId="Web-{A151AF9E-08B6-43FA-AC4F-5678AC0177B5}" dt="2024-05-30T18:32:02.498" v="1174" actId="1076"/>
        <pc:sldMkLst>
          <pc:docMk/>
          <pc:sldMk cId="3257344601" sldId="277"/>
        </pc:sldMkLst>
        <pc:spChg chg="del">
          <ac:chgData name="Nina Kunštátská" userId="b5307da7a6d57fc2" providerId="Windows Live" clId="Web-{A151AF9E-08B6-43FA-AC4F-5678AC0177B5}" dt="2024-05-30T14:15:01.822" v="427"/>
          <ac:spMkLst>
            <pc:docMk/>
            <pc:sldMk cId="3257344601" sldId="277"/>
            <ac:spMk id="2" creationId="{1968E980-ED4A-3565-9327-2F7A74D4F039}"/>
          </ac:spMkLst>
        </pc:spChg>
        <pc:spChg chg="mod ord">
          <ac:chgData name="Nina Kunštátská" userId="b5307da7a6d57fc2" providerId="Windows Live" clId="Web-{A151AF9E-08B6-43FA-AC4F-5678AC0177B5}" dt="2024-05-30T18:32:02.498" v="1174" actId="1076"/>
          <ac:spMkLst>
            <pc:docMk/>
            <pc:sldMk cId="3257344601" sldId="277"/>
            <ac:spMk id="3" creationId="{D5935EF3-4F80-DEEE-3D8D-CE99833708D0}"/>
          </ac:spMkLst>
        </pc:spChg>
        <pc:spChg chg="add">
          <ac:chgData name="Nina Kunštátská" userId="b5307da7a6d57fc2" providerId="Windows Live" clId="Web-{A151AF9E-08B6-43FA-AC4F-5678AC0177B5}" dt="2024-05-30T14:16:18.909" v="438"/>
          <ac:spMkLst>
            <pc:docMk/>
            <pc:sldMk cId="3257344601" sldId="277"/>
            <ac:spMk id="12" creationId="{A3C210E6-A35A-4F68-8D60-801A019C75B8}"/>
          </ac:spMkLst>
        </pc:spChg>
        <pc:spChg chg="add">
          <ac:chgData name="Nina Kunštátská" userId="b5307da7a6d57fc2" providerId="Windows Live" clId="Web-{A151AF9E-08B6-43FA-AC4F-5678AC0177B5}" dt="2024-05-30T14:16:18.909" v="438"/>
          <ac:spMkLst>
            <pc:docMk/>
            <pc:sldMk cId="3257344601" sldId="277"/>
            <ac:spMk id="14" creationId="{AC0D06B0-F19C-459E-B221-A34B506FB5E3}"/>
          </ac:spMkLst>
        </pc:spChg>
        <pc:spChg chg="add">
          <ac:chgData name="Nina Kunštátská" userId="b5307da7a6d57fc2" providerId="Windows Live" clId="Web-{A151AF9E-08B6-43FA-AC4F-5678AC0177B5}" dt="2024-05-30T14:16:18.909" v="438"/>
          <ac:spMkLst>
            <pc:docMk/>
            <pc:sldMk cId="3257344601" sldId="277"/>
            <ac:spMk id="16" creationId="{345B26DA-1C6B-4C66-81C9-9C1877FC2DB1}"/>
          </ac:spMkLst>
        </pc:spChg>
        <pc:spChg chg="add">
          <ac:chgData name="Nina Kunštátská" userId="b5307da7a6d57fc2" providerId="Windows Live" clId="Web-{A151AF9E-08B6-43FA-AC4F-5678AC0177B5}" dt="2024-05-30T14:16:18.909" v="438"/>
          <ac:spMkLst>
            <pc:docMk/>
            <pc:sldMk cId="3257344601" sldId="277"/>
            <ac:spMk id="18" creationId="{98DE6C44-43F8-4DE4-AB81-66853FFEA09A}"/>
          </ac:spMkLst>
        </pc:spChg>
        <pc:spChg chg="add">
          <ac:chgData name="Nina Kunštátská" userId="b5307da7a6d57fc2" providerId="Windows Live" clId="Web-{A151AF9E-08B6-43FA-AC4F-5678AC0177B5}" dt="2024-05-30T14:16:18.909" v="438"/>
          <ac:spMkLst>
            <pc:docMk/>
            <pc:sldMk cId="3257344601" sldId="277"/>
            <ac:spMk id="20" creationId="{2409529B-9B56-4F10-BE4D-F934DB89E57E}"/>
          </ac:spMkLst>
        </pc:spChg>
        <pc:picChg chg="add mod ord">
          <ac:chgData name="Nina Kunštátská" userId="b5307da7a6d57fc2" providerId="Windows Live" clId="Web-{A151AF9E-08B6-43FA-AC4F-5678AC0177B5}" dt="2024-05-30T14:16:18.909" v="438"/>
          <ac:picMkLst>
            <pc:docMk/>
            <pc:sldMk cId="3257344601" sldId="277"/>
            <ac:picMk id="4" creationId="{179BBD03-7514-8D0D-093A-60A7F5789497}"/>
          </ac:picMkLst>
        </pc:picChg>
        <pc:picChg chg="add mod ord">
          <ac:chgData name="Nina Kunštátská" userId="b5307da7a6d57fc2" providerId="Windows Live" clId="Web-{A151AF9E-08B6-43FA-AC4F-5678AC0177B5}" dt="2024-05-30T14:16:18.909" v="438"/>
          <ac:picMkLst>
            <pc:docMk/>
            <pc:sldMk cId="3257344601" sldId="277"/>
            <ac:picMk id="5" creationId="{A7C9CAFD-158E-6FAC-E36C-BD2297589C1F}"/>
          </ac:picMkLst>
        </pc:picChg>
        <pc:picChg chg="add mod">
          <ac:chgData name="Nina Kunštátská" userId="b5307da7a6d57fc2" providerId="Windows Live" clId="Web-{A151AF9E-08B6-43FA-AC4F-5678AC0177B5}" dt="2024-05-30T14:16:18.909" v="438"/>
          <ac:picMkLst>
            <pc:docMk/>
            <pc:sldMk cId="3257344601" sldId="277"/>
            <ac:picMk id="6" creationId="{F89E4C0C-FD97-9052-4057-CBB94EFB104C}"/>
          </ac:picMkLst>
        </pc:picChg>
        <pc:picChg chg="add mod">
          <ac:chgData name="Nina Kunštátská" userId="b5307da7a6d57fc2" providerId="Windows Live" clId="Web-{A151AF9E-08B6-43FA-AC4F-5678AC0177B5}" dt="2024-05-30T14:16:18.909" v="438"/>
          <ac:picMkLst>
            <pc:docMk/>
            <pc:sldMk cId="3257344601" sldId="277"/>
            <ac:picMk id="7" creationId="{6415D4F4-6299-374B-4886-5E0334A2BF63}"/>
          </ac:picMkLst>
        </pc:picChg>
      </pc:sldChg>
      <pc:sldChg chg="del">
        <pc:chgData name="Nina Kunštátská" userId="b5307da7a6d57fc2" providerId="Windows Live" clId="Web-{A151AF9E-08B6-43FA-AC4F-5678AC0177B5}" dt="2024-05-30T14:17:28.407" v="454"/>
        <pc:sldMkLst>
          <pc:docMk/>
          <pc:sldMk cId="2856215286" sldId="278"/>
        </pc:sldMkLst>
      </pc:sldChg>
      <pc:sldChg chg="del">
        <pc:chgData name="Nina Kunštátská" userId="b5307da7a6d57fc2" providerId="Windows Live" clId="Web-{A151AF9E-08B6-43FA-AC4F-5678AC0177B5}" dt="2024-05-30T14:17:48.345" v="456"/>
        <pc:sldMkLst>
          <pc:docMk/>
          <pc:sldMk cId="1923870692" sldId="279"/>
        </pc:sldMkLst>
      </pc:sldChg>
      <pc:sldChg chg="addSp modSp mod setBg">
        <pc:chgData name="Nina Kunštátská" userId="b5307da7a6d57fc2" providerId="Windows Live" clId="Web-{A151AF9E-08B6-43FA-AC4F-5678AC0177B5}" dt="2024-05-30T15:26:47.466" v="851"/>
        <pc:sldMkLst>
          <pc:docMk/>
          <pc:sldMk cId="2407935081" sldId="280"/>
        </pc:sldMkLst>
        <pc:spChg chg="mod">
          <ac:chgData name="Nina Kunštátská" userId="b5307da7a6d57fc2" providerId="Windows Live" clId="Web-{A151AF9E-08B6-43FA-AC4F-5678AC0177B5}" dt="2024-05-30T15:26:47.466" v="851"/>
          <ac:spMkLst>
            <pc:docMk/>
            <pc:sldMk cId="2407935081" sldId="280"/>
            <ac:spMk id="2" creationId="{6D95888C-CD37-B4C6-7AB4-08B20409D382}"/>
          </ac:spMkLst>
        </pc:spChg>
        <pc:spChg chg="mod">
          <ac:chgData name="Nina Kunštátská" userId="b5307da7a6d57fc2" providerId="Windows Live" clId="Web-{A151AF9E-08B6-43FA-AC4F-5678AC0177B5}" dt="2024-05-30T15:26:47.466" v="851"/>
          <ac:spMkLst>
            <pc:docMk/>
            <pc:sldMk cId="2407935081" sldId="280"/>
            <ac:spMk id="3" creationId="{C6DFDAC0-68EF-6FA4-6C2B-6C0E41B5FD7F}"/>
          </ac:spMkLst>
        </pc:spChg>
        <pc:spChg chg="add">
          <ac:chgData name="Nina Kunštátská" userId="b5307da7a6d57fc2" providerId="Windows Live" clId="Web-{A151AF9E-08B6-43FA-AC4F-5678AC0177B5}" dt="2024-05-30T15:26:47.466" v="851"/>
          <ac:spMkLst>
            <pc:docMk/>
            <pc:sldMk cId="2407935081" sldId="280"/>
            <ac:spMk id="9" creationId="{45D37F4E-DDB4-456B-97E0-9937730A039F}"/>
          </ac:spMkLst>
        </pc:spChg>
        <pc:spChg chg="add">
          <ac:chgData name="Nina Kunštátská" userId="b5307da7a6d57fc2" providerId="Windows Live" clId="Web-{A151AF9E-08B6-43FA-AC4F-5678AC0177B5}" dt="2024-05-30T15:26:47.466" v="851"/>
          <ac:spMkLst>
            <pc:docMk/>
            <pc:sldMk cId="2407935081" sldId="280"/>
            <ac:spMk id="11" creationId="{B2DD41CD-8F47-4F56-AD12-4E2FF7696987}"/>
          </ac:spMkLst>
        </pc:spChg>
        <pc:picChg chg="add mod">
          <ac:chgData name="Nina Kunštátská" userId="b5307da7a6d57fc2" providerId="Windows Live" clId="Web-{A151AF9E-08B6-43FA-AC4F-5678AC0177B5}" dt="2024-05-30T15:26:47.466" v="851"/>
          <ac:picMkLst>
            <pc:docMk/>
            <pc:sldMk cId="2407935081" sldId="280"/>
            <ac:picMk id="4" creationId="{695318A4-A48A-516C-274A-8F986DB29943}"/>
          </ac:picMkLst>
        </pc:picChg>
      </pc:sldChg>
      <pc:sldChg chg="addSp delSp modSp mod setBg">
        <pc:chgData name="Nina Kunštátská" userId="b5307da7a6d57fc2" providerId="Windows Live" clId="Web-{A151AF9E-08B6-43FA-AC4F-5678AC0177B5}" dt="2024-05-30T15:29:22.768" v="872" actId="1076"/>
        <pc:sldMkLst>
          <pc:docMk/>
          <pc:sldMk cId="435882807" sldId="281"/>
        </pc:sldMkLst>
        <pc:spChg chg="del mod">
          <ac:chgData name="Nina Kunštátská" userId="b5307da7a6d57fc2" providerId="Windows Live" clId="Web-{A151AF9E-08B6-43FA-AC4F-5678AC0177B5}" dt="2024-05-30T15:28:32.048" v="855"/>
          <ac:spMkLst>
            <pc:docMk/>
            <pc:sldMk cId="435882807" sldId="281"/>
            <ac:spMk id="2" creationId="{1006B742-8EDC-54C4-A2B7-451E17126AAA}"/>
          </ac:spMkLst>
        </pc:spChg>
        <pc:spChg chg="mod">
          <ac:chgData name="Nina Kunštátská" userId="b5307da7a6d57fc2" providerId="Windows Live" clId="Web-{A151AF9E-08B6-43FA-AC4F-5678AC0177B5}" dt="2024-05-30T15:29:22.768" v="872" actId="1076"/>
          <ac:spMkLst>
            <pc:docMk/>
            <pc:sldMk cId="435882807" sldId="281"/>
            <ac:spMk id="3" creationId="{3B5D7F16-5163-D273-AE9E-911461BCDB8E}"/>
          </ac:spMkLst>
        </pc:spChg>
        <pc:spChg chg="add">
          <ac:chgData name="Nina Kunštátská" userId="b5307da7a6d57fc2" providerId="Windows Live" clId="Web-{A151AF9E-08B6-43FA-AC4F-5678AC0177B5}" dt="2024-05-30T15:28:14.813" v="854"/>
          <ac:spMkLst>
            <pc:docMk/>
            <pc:sldMk cId="435882807" sldId="281"/>
            <ac:spMk id="9" creationId="{743AA782-23D1-4521-8CAD-47662984AA08}"/>
          </ac:spMkLst>
        </pc:spChg>
        <pc:spChg chg="add">
          <ac:chgData name="Nina Kunštátská" userId="b5307da7a6d57fc2" providerId="Windows Live" clId="Web-{A151AF9E-08B6-43FA-AC4F-5678AC0177B5}" dt="2024-05-30T15:28:14.813" v="854"/>
          <ac:spMkLst>
            <pc:docMk/>
            <pc:sldMk cId="435882807" sldId="281"/>
            <ac:spMk id="11" creationId="{71877DBC-BB60-40F0-AC93-2ACDBAAE60CE}"/>
          </ac:spMkLst>
        </pc:spChg>
        <pc:picChg chg="add mod">
          <ac:chgData name="Nina Kunštátská" userId="b5307da7a6d57fc2" providerId="Windows Live" clId="Web-{A151AF9E-08B6-43FA-AC4F-5678AC0177B5}" dt="2024-05-30T15:28:14.813" v="854"/>
          <ac:picMkLst>
            <pc:docMk/>
            <pc:sldMk cId="435882807" sldId="281"/>
            <ac:picMk id="4" creationId="{C4DDB47F-5818-5E17-78D7-A5CAC920CFA7}"/>
          </ac:picMkLst>
        </pc:picChg>
      </pc:sldChg>
      <pc:sldChg chg="modSp">
        <pc:chgData name="Nina Kunštátská" userId="b5307da7a6d57fc2" providerId="Windows Live" clId="Web-{A151AF9E-08B6-43FA-AC4F-5678AC0177B5}" dt="2024-05-30T18:29:50.088" v="1142" actId="20577"/>
        <pc:sldMkLst>
          <pc:docMk/>
          <pc:sldMk cId="1779011795" sldId="283"/>
        </pc:sldMkLst>
        <pc:spChg chg="mod">
          <ac:chgData name="Nina Kunštátská" userId="b5307da7a6d57fc2" providerId="Windows Live" clId="Web-{A151AF9E-08B6-43FA-AC4F-5678AC0177B5}" dt="2024-05-30T18:29:50.088" v="1142" actId="20577"/>
          <ac:spMkLst>
            <pc:docMk/>
            <pc:sldMk cId="1779011795" sldId="283"/>
            <ac:spMk id="3" creationId="{32C75DE0-51AF-EF7F-4524-4E6CCE29CF84}"/>
          </ac:spMkLst>
        </pc:spChg>
      </pc:sldChg>
      <pc:sldChg chg="addSp delSp modSp del mod setBg">
        <pc:chgData name="Nina Kunštátská" userId="b5307da7a6d57fc2" providerId="Windows Live" clId="Web-{A151AF9E-08B6-43FA-AC4F-5678AC0177B5}" dt="2024-05-30T13:51:10.296" v="40" actId="1076"/>
        <pc:sldMkLst>
          <pc:docMk/>
          <pc:sldMk cId="53161778" sldId="287"/>
        </pc:sldMkLst>
        <pc:spChg chg="del mod">
          <ac:chgData name="Nina Kunštátská" userId="b5307da7a6d57fc2" providerId="Windows Live" clId="Web-{A151AF9E-08B6-43FA-AC4F-5678AC0177B5}" dt="2024-05-30T13:48:24.838" v="13"/>
          <ac:spMkLst>
            <pc:docMk/>
            <pc:sldMk cId="53161778" sldId="287"/>
            <ac:spMk id="2" creationId="{20556FAC-0F8D-D1DC-06E9-7B3E76937F6D}"/>
          </ac:spMkLst>
        </pc:spChg>
        <pc:spChg chg="add del mod">
          <ac:chgData name="Nina Kunštátská" userId="b5307da7a6d57fc2" providerId="Windows Live" clId="Web-{A151AF9E-08B6-43FA-AC4F-5678AC0177B5}" dt="2024-05-30T13:48:18.212" v="11"/>
          <ac:spMkLst>
            <pc:docMk/>
            <pc:sldMk cId="53161778" sldId="287"/>
            <ac:spMk id="11" creationId="{17D827F6-7DE7-C89F-2283-BAAD67992F7C}"/>
          </ac:spMkLst>
        </pc:spChg>
        <pc:spChg chg="add">
          <ac:chgData name="Nina Kunštátská" userId="b5307da7a6d57fc2" providerId="Windows Live" clId="Web-{A151AF9E-08B6-43FA-AC4F-5678AC0177B5}" dt="2024-05-30T13:48:30.103" v="14"/>
          <ac:spMkLst>
            <pc:docMk/>
            <pc:sldMk cId="53161778" sldId="287"/>
            <ac:spMk id="14" creationId="{42A4FC2C-047E-45A5-965D-8E1E3BF09BC6}"/>
          </ac:spMkLst>
        </pc:spChg>
        <pc:picChg chg="add mod">
          <ac:chgData name="Nina Kunštátská" userId="b5307da7a6d57fc2" providerId="Windows Live" clId="Web-{A151AF9E-08B6-43FA-AC4F-5678AC0177B5}" dt="2024-05-30T13:51:10.296" v="40" actId="1076"/>
          <ac:picMkLst>
            <pc:docMk/>
            <pc:sldMk cId="53161778" sldId="287"/>
            <ac:picMk id="3" creationId="{00106DB5-223B-FACB-DF70-F3CE4886C946}"/>
          </ac:picMkLst>
        </pc:picChg>
        <pc:picChg chg="del mod">
          <ac:chgData name="Nina Kunštátská" userId="b5307da7a6d57fc2" providerId="Windows Live" clId="Web-{A151AF9E-08B6-43FA-AC4F-5678AC0177B5}" dt="2024-05-30T13:47:52.493" v="9"/>
          <ac:picMkLst>
            <pc:docMk/>
            <pc:sldMk cId="53161778" sldId="287"/>
            <ac:picMk id="4" creationId="{3E1D81B8-FD6E-9A4D-16FB-03B5BF975608}"/>
          </ac:picMkLst>
        </pc:picChg>
        <pc:picChg chg="del mod">
          <ac:chgData name="Nina Kunštátská" userId="b5307da7a6d57fc2" providerId="Windows Live" clId="Web-{A151AF9E-08B6-43FA-AC4F-5678AC0177B5}" dt="2024-05-30T13:46:58.663" v="4"/>
          <ac:picMkLst>
            <pc:docMk/>
            <pc:sldMk cId="53161778" sldId="287"/>
            <ac:picMk id="5" creationId="{C651E3E9-9910-2C73-9E3D-887044869D7D}"/>
          </ac:picMkLst>
        </pc:picChg>
        <pc:picChg chg="mod ord">
          <ac:chgData name="Nina Kunštátská" userId="b5307da7a6d57fc2" providerId="Windows Live" clId="Web-{A151AF9E-08B6-43FA-AC4F-5678AC0177B5}" dt="2024-05-30T13:51:07.546" v="38" actId="1076"/>
          <ac:picMkLst>
            <pc:docMk/>
            <pc:sldMk cId="53161778" sldId="287"/>
            <ac:picMk id="6" creationId="{413412E9-209D-8E74-B1FA-9D7115F6C4D2}"/>
          </ac:picMkLst>
        </pc:picChg>
        <pc:picChg chg="add mod">
          <ac:chgData name="Nina Kunštátská" userId="b5307da7a6d57fc2" providerId="Windows Live" clId="Web-{A151AF9E-08B6-43FA-AC4F-5678AC0177B5}" dt="2024-05-30T13:51:09.093" v="39" actId="1076"/>
          <ac:picMkLst>
            <pc:docMk/>
            <pc:sldMk cId="53161778" sldId="287"/>
            <ac:picMk id="7" creationId="{D15834AF-281D-8829-04D1-274831645BB0}"/>
          </ac:picMkLst>
        </pc:picChg>
        <pc:picChg chg="add mod">
          <ac:chgData name="Nina Kunštátská" userId="b5307da7a6d57fc2" providerId="Windows Live" clId="Web-{A151AF9E-08B6-43FA-AC4F-5678AC0177B5}" dt="2024-05-30T13:50:38.608" v="26" actId="1076"/>
          <ac:picMkLst>
            <pc:docMk/>
            <pc:sldMk cId="53161778" sldId="287"/>
            <ac:picMk id="8" creationId="{5C0EE5BB-A7B2-23B8-A1C4-952B7D7DB051}"/>
          </ac:picMkLst>
        </pc:picChg>
        <pc:picChg chg="add mod ord">
          <ac:chgData name="Nina Kunštátská" userId="b5307da7a6d57fc2" providerId="Windows Live" clId="Web-{A151AF9E-08B6-43FA-AC4F-5678AC0177B5}" dt="2024-05-30T13:48:30.103" v="14"/>
          <ac:picMkLst>
            <pc:docMk/>
            <pc:sldMk cId="53161778" sldId="287"/>
            <ac:picMk id="9" creationId="{0702837B-712C-6843-ED0D-72E41ED9453A}"/>
          </ac:picMkLst>
        </pc:picChg>
        <pc:picChg chg="add mod">
          <ac:chgData name="Nina Kunštátská" userId="b5307da7a6d57fc2" providerId="Windows Live" clId="Web-{A151AF9E-08B6-43FA-AC4F-5678AC0177B5}" dt="2024-05-30T13:51:06.249" v="37" actId="1076"/>
          <ac:picMkLst>
            <pc:docMk/>
            <pc:sldMk cId="53161778" sldId="287"/>
            <ac:picMk id="12" creationId="{ACD7D27E-49A3-20F9-C2F5-027AC03D0177}"/>
          </ac:picMkLst>
        </pc:picChg>
        <pc:picChg chg="add del mod">
          <ac:chgData name="Nina Kunštátská" userId="b5307da7a6d57fc2" providerId="Windows Live" clId="Web-{A151AF9E-08B6-43FA-AC4F-5678AC0177B5}" dt="2024-05-30T13:50:30.607" v="22"/>
          <ac:picMkLst>
            <pc:docMk/>
            <pc:sldMk cId="53161778" sldId="287"/>
            <ac:picMk id="13" creationId="{5C0E1C40-8842-5F32-AACA-4C786A64C969}"/>
          </ac:picMkLst>
        </pc:picChg>
        <pc:picChg chg="add mod">
          <ac:chgData name="Nina Kunštátská" userId="b5307da7a6d57fc2" providerId="Windows Live" clId="Web-{A151AF9E-08B6-43FA-AC4F-5678AC0177B5}" dt="2024-05-30T13:50:44.905" v="28" actId="1076"/>
          <ac:picMkLst>
            <pc:docMk/>
            <pc:sldMk cId="53161778" sldId="287"/>
            <ac:picMk id="15" creationId="{4627AB28-CAF1-0C94-E6CA-EBB3103241B5}"/>
          </ac:picMkLst>
        </pc:picChg>
      </pc:sldChg>
      <pc:sldChg chg="addSp delSp modSp mod setBg setClrOvrMap">
        <pc:chgData name="Nina Kunštátská" userId="b5307da7a6d57fc2" providerId="Windows Live" clId="Web-{A151AF9E-08B6-43FA-AC4F-5678AC0177B5}" dt="2024-05-30T18:31:43.545" v="1171" actId="20577"/>
        <pc:sldMkLst>
          <pc:docMk/>
          <pc:sldMk cId="4218127748" sldId="288"/>
        </pc:sldMkLst>
        <pc:spChg chg="del">
          <ac:chgData name="Nina Kunštátská" userId="b5307da7a6d57fc2" providerId="Windows Live" clId="Web-{A151AF9E-08B6-43FA-AC4F-5678AC0177B5}" dt="2024-05-30T14:11:03.516" v="355"/>
          <ac:spMkLst>
            <pc:docMk/>
            <pc:sldMk cId="4218127748" sldId="288"/>
            <ac:spMk id="2" creationId="{C6E993A9-A9AD-A174-96DF-C42D8EF3B10C}"/>
          </ac:spMkLst>
        </pc:spChg>
        <pc:spChg chg="mod ord">
          <ac:chgData name="Nina Kunštátská" userId="b5307da7a6d57fc2" providerId="Windows Live" clId="Web-{A151AF9E-08B6-43FA-AC4F-5678AC0177B5}" dt="2024-05-30T18:31:43.545" v="1171" actId="20577"/>
          <ac:spMkLst>
            <pc:docMk/>
            <pc:sldMk cId="4218127748" sldId="288"/>
            <ac:spMk id="3" creationId="{345D8645-9C3D-8F32-F2EF-F9CED87A43F5}"/>
          </ac:spMkLst>
        </pc:spChg>
        <pc:spChg chg="add">
          <ac:chgData name="Nina Kunštátská" userId="b5307da7a6d57fc2" providerId="Windows Live" clId="Web-{A151AF9E-08B6-43FA-AC4F-5678AC0177B5}" dt="2024-05-30T14:14:01.929" v="406"/>
          <ac:spMkLst>
            <pc:docMk/>
            <pc:sldMk cId="4218127748" sldId="288"/>
            <ac:spMk id="16" creationId="{5CB593EA-2F98-479F-B4C4-F366571FA64D}"/>
          </ac:spMkLst>
        </pc:spChg>
        <pc:spChg chg="add">
          <ac:chgData name="Nina Kunštátská" userId="b5307da7a6d57fc2" providerId="Windows Live" clId="Web-{A151AF9E-08B6-43FA-AC4F-5678AC0177B5}" dt="2024-05-30T14:14:01.929" v="406"/>
          <ac:spMkLst>
            <pc:docMk/>
            <pc:sldMk cId="4218127748" sldId="288"/>
            <ac:spMk id="18" creationId="{39BEB6D0-9E4E-4221-93D1-74ABECEE9EFC}"/>
          </ac:spMkLst>
        </pc:spChg>
        <pc:picChg chg="add del mod">
          <ac:chgData name="Nina Kunštátská" userId="b5307da7a6d57fc2" providerId="Windows Live" clId="Web-{A151AF9E-08B6-43FA-AC4F-5678AC0177B5}" dt="2024-05-30T14:12:51.545" v="374"/>
          <ac:picMkLst>
            <pc:docMk/>
            <pc:sldMk cId="4218127748" sldId="288"/>
            <ac:picMk id="4" creationId="{E356D53C-70D9-5647-2AC0-C34F75A6DA03}"/>
          </ac:picMkLst>
        </pc:picChg>
        <pc:picChg chg="add mod or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5" creationId="{3E4AF3CF-8210-D85E-15C0-D4A52F6056FF}"/>
          </ac:picMkLst>
        </pc:picChg>
        <pc:picChg chg="add mod or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6" creationId="{E1F46102-E695-A131-D9CE-400AECA4A8A8}"/>
          </ac:picMkLst>
        </pc:picChg>
        <pc:picChg chg="add del mod">
          <ac:chgData name="Nina Kunštátská" userId="b5307da7a6d57fc2" providerId="Windows Live" clId="Web-{A151AF9E-08B6-43FA-AC4F-5678AC0177B5}" dt="2024-05-30T14:13:28.843" v="389"/>
          <ac:picMkLst>
            <pc:docMk/>
            <pc:sldMk cId="4218127748" sldId="288"/>
            <ac:picMk id="7" creationId="{0F70D137-7AE7-86D0-4B03-643A32FA45EC}"/>
          </ac:picMkLst>
        </pc:picChg>
        <pc:picChg chg="add mo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8" creationId="{3786615A-3B80-DD71-9256-B610F2AD7996}"/>
          </ac:picMkLst>
        </pc:picChg>
        <pc:picChg chg="add mod or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9" creationId="{D0F616EB-7ADA-66FA-4E83-B38B051605C1}"/>
          </ac:picMkLst>
        </pc:picChg>
        <pc:picChg chg="add mo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10" creationId="{3FA8E931-D3DD-18D9-8E0D-21AB59F115EC}"/>
          </ac:picMkLst>
        </pc:picChg>
        <pc:picChg chg="add mod">
          <ac:chgData name="Nina Kunštátská" userId="b5307da7a6d57fc2" providerId="Windows Live" clId="Web-{A151AF9E-08B6-43FA-AC4F-5678AC0177B5}" dt="2024-05-30T14:14:01.929" v="406"/>
          <ac:picMkLst>
            <pc:docMk/>
            <pc:sldMk cId="4218127748" sldId="288"/>
            <ac:picMk id="11" creationId="{E660FF1A-69D6-764C-A130-CFE1A73E64A3}"/>
          </ac:picMkLst>
        </pc:picChg>
      </pc:sldChg>
      <pc:sldChg chg="addSp delSp modSp new">
        <pc:chgData name="Nina Kunštátská" userId="b5307da7a6d57fc2" providerId="Windows Live" clId="Web-{A151AF9E-08B6-43FA-AC4F-5678AC0177B5}" dt="2024-05-30T18:31:20.372" v="1162" actId="20577"/>
        <pc:sldMkLst>
          <pc:docMk/>
          <pc:sldMk cId="761273994" sldId="291"/>
        </pc:sldMkLst>
        <pc:spChg chg="del mod">
          <ac:chgData name="Nina Kunštátská" userId="b5307da7a6d57fc2" providerId="Windows Live" clId="Web-{A151AF9E-08B6-43FA-AC4F-5678AC0177B5}" dt="2024-05-30T14:07:29.750" v="282"/>
          <ac:spMkLst>
            <pc:docMk/>
            <pc:sldMk cId="761273994" sldId="291"/>
            <ac:spMk id="2" creationId="{342B44A3-AEDE-6DE2-A892-75A436514825}"/>
          </ac:spMkLst>
        </pc:spChg>
        <pc:spChg chg="mod">
          <ac:chgData name="Nina Kunštátská" userId="b5307da7a6d57fc2" providerId="Windows Live" clId="Web-{A151AF9E-08B6-43FA-AC4F-5678AC0177B5}" dt="2024-05-30T18:31:20.372" v="1162" actId="20577"/>
          <ac:spMkLst>
            <pc:docMk/>
            <pc:sldMk cId="761273994" sldId="291"/>
            <ac:spMk id="3" creationId="{921B8BE5-AA54-639D-AF0D-560AE7190113}"/>
          </ac:spMkLst>
        </pc:spChg>
        <pc:picChg chg="add mod">
          <ac:chgData name="Nina Kunštátská" userId="b5307da7a6d57fc2" providerId="Windows Live" clId="Web-{A151AF9E-08B6-43FA-AC4F-5678AC0177B5}" dt="2024-05-30T14:08:19.658" v="305" actId="14100"/>
          <ac:picMkLst>
            <pc:docMk/>
            <pc:sldMk cId="761273994" sldId="291"/>
            <ac:picMk id="4" creationId="{45C480AA-8D0F-1E97-8BA9-C85A4363500E}"/>
          </ac:picMkLst>
        </pc:picChg>
        <pc:picChg chg="add mod">
          <ac:chgData name="Nina Kunštátská" userId="b5307da7a6d57fc2" providerId="Windows Live" clId="Web-{A151AF9E-08B6-43FA-AC4F-5678AC0177B5}" dt="2024-05-30T14:08:47.003" v="316" actId="1076"/>
          <ac:picMkLst>
            <pc:docMk/>
            <pc:sldMk cId="761273994" sldId="291"/>
            <ac:picMk id="5" creationId="{25F7E33B-6844-70DD-81E4-7FC1303B7ABB}"/>
          </ac:picMkLst>
        </pc:picChg>
        <pc:picChg chg="add del mod">
          <ac:chgData name="Nina Kunštátská" userId="b5307da7a6d57fc2" providerId="Windows Live" clId="Web-{A151AF9E-08B6-43FA-AC4F-5678AC0177B5}" dt="2024-05-30T14:08:15.595" v="303"/>
          <ac:picMkLst>
            <pc:docMk/>
            <pc:sldMk cId="761273994" sldId="291"/>
            <ac:picMk id="6" creationId="{5876D348-3C7A-DA35-4812-5D6D00E41B3F}"/>
          </ac:picMkLst>
        </pc:picChg>
        <pc:picChg chg="add mod">
          <ac:chgData name="Nina Kunštátská" userId="b5307da7a6d57fc2" providerId="Windows Live" clId="Web-{A151AF9E-08B6-43FA-AC4F-5678AC0177B5}" dt="2024-05-30T14:08:50.112" v="317" actId="1076"/>
          <ac:picMkLst>
            <pc:docMk/>
            <pc:sldMk cId="761273994" sldId="291"/>
            <ac:picMk id="7" creationId="{D7FB4FB4-745B-48F5-2BB6-C05C098463B2}"/>
          </ac:picMkLst>
        </pc:picChg>
        <pc:picChg chg="add mod modCrop">
          <ac:chgData name="Nina Kunštátská" userId="b5307da7a6d57fc2" providerId="Windows Live" clId="Web-{A151AF9E-08B6-43FA-AC4F-5678AC0177B5}" dt="2024-05-30T14:08:37.221" v="310" actId="1076"/>
          <ac:picMkLst>
            <pc:docMk/>
            <pc:sldMk cId="761273994" sldId="291"/>
            <ac:picMk id="8" creationId="{877B5537-C751-E85E-A8A6-81376C87CCFA}"/>
          </ac:picMkLst>
        </pc:picChg>
        <pc:picChg chg="add del mod">
          <ac:chgData name="Nina Kunštátská" userId="b5307da7a6d57fc2" providerId="Windows Live" clId="Web-{A151AF9E-08B6-43FA-AC4F-5678AC0177B5}" dt="2024-05-30T14:08:54.612" v="319"/>
          <ac:picMkLst>
            <pc:docMk/>
            <pc:sldMk cId="761273994" sldId="291"/>
            <ac:picMk id="9" creationId="{8B1D9801-6B3C-CF35-B31E-0D2E3A5257A4}"/>
          </ac:picMkLst>
        </pc:picChg>
        <pc:picChg chg="add mod">
          <ac:chgData name="Nina Kunštátská" userId="b5307da7a6d57fc2" providerId="Windows Live" clId="Web-{A151AF9E-08B6-43FA-AC4F-5678AC0177B5}" dt="2024-05-30T14:08:24.017" v="306" actId="1076"/>
          <ac:picMkLst>
            <pc:docMk/>
            <pc:sldMk cId="761273994" sldId="291"/>
            <ac:picMk id="10" creationId="{5C0324E5-12BC-98B4-22E9-EBF5BD64807F}"/>
          </ac:picMkLst>
        </pc:picChg>
        <pc:picChg chg="add mod">
          <ac:chgData name="Nina Kunštátská" userId="b5307da7a6d57fc2" providerId="Windows Live" clId="Web-{A151AF9E-08B6-43FA-AC4F-5678AC0177B5}" dt="2024-05-30T14:07:40.750" v="286" actId="1076"/>
          <ac:picMkLst>
            <pc:docMk/>
            <pc:sldMk cId="761273994" sldId="291"/>
            <ac:picMk id="11" creationId="{0CF7B66D-8E2F-AF9E-52B2-C0C27FAB18DE}"/>
          </ac:picMkLst>
        </pc:picChg>
      </pc:sldChg>
      <pc:sldChg chg="addSp delSp modSp new mod setBg">
        <pc:chgData name="Nina Kunštátská" userId="b5307da7a6d57fc2" providerId="Windows Live" clId="Web-{A151AF9E-08B6-43FA-AC4F-5678AC0177B5}" dt="2024-05-30T18:31:35.044" v="1167" actId="1076"/>
        <pc:sldMkLst>
          <pc:docMk/>
          <pc:sldMk cId="3369014504" sldId="292"/>
        </pc:sldMkLst>
        <pc:spChg chg="del">
          <ac:chgData name="Nina Kunštátská" userId="b5307da7a6d57fc2" providerId="Windows Live" clId="Web-{A151AF9E-08B6-43FA-AC4F-5678AC0177B5}" dt="2024-05-30T14:09:22.207" v="335"/>
          <ac:spMkLst>
            <pc:docMk/>
            <pc:sldMk cId="3369014504" sldId="292"/>
            <ac:spMk id="2" creationId="{F9286361-59C8-FAA9-B59B-D23C2E6123CB}"/>
          </ac:spMkLst>
        </pc:spChg>
        <pc:spChg chg="mod ord">
          <ac:chgData name="Nina Kunštátská" userId="b5307da7a6d57fc2" providerId="Windows Live" clId="Web-{A151AF9E-08B6-43FA-AC4F-5678AC0177B5}" dt="2024-05-30T18:31:35.044" v="1167" actId="1076"/>
          <ac:spMkLst>
            <pc:docMk/>
            <pc:sldMk cId="3369014504" sldId="292"/>
            <ac:spMk id="3" creationId="{56A48A39-9307-83DE-47AA-EC41D270D937}"/>
          </ac:spMkLst>
        </pc:spChg>
        <pc:spChg chg="add">
          <ac:chgData name="Nina Kunštátská" userId="b5307da7a6d57fc2" providerId="Windows Live" clId="Web-{A151AF9E-08B6-43FA-AC4F-5678AC0177B5}" dt="2024-05-30T14:10:19.099" v="347"/>
          <ac:spMkLst>
            <pc:docMk/>
            <pc:sldMk cId="3369014504" sldId="292"/>
            <ac:spMk id="12" creationId="{A3C210E6-A35A-4F68-8D60-801A019C75B8}"/>
          </ac:spMkLst>
        </pc:spChg>
        <pc:spChg chg="add">
          <ac:chgData name="Nina Kunštátská" userId="b5307da7a6d57fc2" providerId="Windows Live" clId="Web-{A151AF9E-08B6-43FA-AC4F-5678AC0177B5}" dt="2024-05-30T14:10:19.099" v="347"/>
          <ac:spMkLst>
            <pc:docMk/>
            <pc:sldMk cId="3369014504" sldId="292"/>
            <ac:spMk id="14" creationId="{AC0D06B0-F19C-459E-B221-A34B506FB5E3}"/>
          </ac:spMkLst>
        </pc:spChg>
        <pc:spChg chg="add">
          <ac:chgData name="Nina Kunštátská" userId="b5307da7a6d57fc2" providerId="Windows Live" clId="Web-{A151AF9E-08B6-43FA-AC4F-5678AC0177B5}" dt="2024-05-30T14:10:19.099" v="347"/>
          <ac:spMkLst>
            <pc:docMk/>
            <pc:sldMk cId="3369014504" sldId="292"/>
            <ac:spMk id="16" creationId="{345B26DA-1C6B-4C66-81C9-9C1877FC2DB1}"/>
          </ac:spMkLst>
        </pc:spChg>
        <pc:spChg chg="add">
          <ac:chgData name="Nina Kunštátská" userId="b5307da7a6d57fc2" providerId="Windows Live" clId="Web-{A151AF9E-08B6-43FA-AC4F-5678AC0177B5}" dt="2024-05-30T14:10:19.099" v="347"/>
          <ac:spMkLst>
            <pc:docMk/>
            <pc:sldMk cId="3369014504" sldId="292"/>
            <ac:spMk id="18" creationId="{98DE6C44-43F8-4DE4-AB81-66853FFEA09A}"/>
          </ac:spMkLst>
        </pc:spChg>
        <pc:spChg chg="add">
          <ac:chgData name="Nina Kunštátská" userId="b5307da7a6d57fc2" providerId="Windows Live" clId="Web-{A151AF9E-08B6-43FA-AC4F-5678AC0177B5}" dt="2024-05-30T14:10:19.099" v="347"/>
          <ac:spMkLst>
            <pc:docMk/>
            <pc:sldMk cId="3369014504" sldId="292"/>
            <ac:spMk id="20" creationId="{2409529B-9B56-4F10-BE4D-F934DB89E57E}"/>
          </ac:spMkLst>
        </pc:spChg>
        <pc:picChg chg="add mod ord">
          <ac:chgData name="Nina Kunštátská" userId="b5307da7a6d57fc2" providerId="Windows Live" clId="Web-{A151AF9E-08B6-43FA-AC4F-5678AC0177B5}" dt="2024-05-30T14:10:19.099" v="347"/>
          <ac:picMkLst>
            <pc:docMk/>
            <pc:sldMk cId="3369014504" sldId="292"/>
            <ac:picMk id="4" creationId="{64534D98-DB07-24C9-5830-5000EB88A630}"/>
          </ac:picMkLst>
        </pc:picChg>
        <pc:picChg chg="add mod ord">
          <ac:chgData name="Nina Kunštátská" userId="b5307da7a6d57fc2" providerId="Windows Live" clId="Web-{A151AF9E-08B6-43FA-AC4F-5678AC0177B5}" dt="2024-05-30T14:10:19.099" v="347"/>
          <ac:picMkLst>
            <pc:docMk/>
            <pc:sldMk cId="3369014504" sldId="292"/>
            <ac:picMk id="5" creationId="{313D6EAA-EBD5-C00C-608C-6B5CCF3D82A5}"/>
          </ac:picMkLst>
        </pc:picChg>
        <pc:picChg chg="add mod">
          <ac:chgData name="Nina Kunštátská" userId="b5307da7a6d57fc2" providerId="Windows Live" clId="Web-{A151AF9E-08B6-43FA-AC4F-5678AC0177B5}" dt="2024-05-30T14:10:19.099" v="347"/>
          <ac:picMkLst>
            <pc:docMk/>
            <pc:sldMk cId="3369014504" sldId="292"/>
            <ac:picMk id="6" creationId="{0A743AA7-5B12-574B-D17F-22D22AD41E62}"/>
          </ac:picMkLst>
        </pc:picChg>
        <pc:picChg chg="add mod">
          <ac:chgData name="Nina Kunštátská" userId="b5307da7a6d57fc2" providerId="Windows Live" clId="Web-{A151AF9E-08B6-43FA-AC4F-5678AC0177B5}" dt="2024-05-30T14:10:19.099" v="347"/>
          <ac:picMkLst>
            <pc:docMk/>
            <pc:sldMk cId="3369014504" sldId="292"/>
            <ac:picMk id="7" creationId="{A80693A1-FC01-05E5-A77F-7CA415C4AA40}"/>
          </ac:picMkLst>
        </pc:picChg>
        <pc:picChg chg="add mod">
          <ac:chgData name="Nina Kunštátská" userId="b5307da7a6d57fc2" providerId="Windows Live" clId="Web-{A151AF9E-08B6-43FA-AC4F-5678AC0177B5}" dt="2024-05-30T14:13:00.686" v="378" actId="1076"/>
          <ac:picMkLst>
            <pc:docMk/>
            <pc:sldMk cId="3369014504" sldId="292"/>
            <ac:picMk id="8" creationId="{A3652AF1-069E-6937-DE72-EBA81348AAF7}"/>
          </ac:picMkLst>
        </pc:picChg>
      </pc:sldChg>
      <pc:sldChg chg="addSp delSp modSp new mod setBg">
        <pc:chgData name="Nina Kunštátská" userId="b5307da7a6d57fc2" providerId="Windows Live" clId="Web-{A151AF9E-08B6-43FA-AC4F-5678AC0177B5}" dt="2024-05-30T14:25:26.226" v="569" actId="20577"/>
        <pc:sldMkLst>
          <pc:docMk/>
          <pc:sldMk cId="3518912942" sldId="293"/>
        </pc:sldMkLst>
        <pc:spChg chg="del">
          <ac:chgData name="Nina Kunštátská" userId="b5307da7a6d57fc2" providerId="Windows Live" clId="Web-{A151AF9E-08B6-43FA-AC4F-5678AC0177B5}" dt="2024-05-30T14:22:07.286" v="542"/>
          <ac:spMkLst>
            <pc:docMk/>
            <pc:sldMk cId="3518912942" sldId="293"/>
            <ac:spMk id="2" creationId="{2654CC8D-3121-7B17-44E5-ABF790A70D9B}"/>
          </ac:spMkLst>
        </pc:spChg>
        <pc:spChg chg="mod">
          <ac:chgData name="Nina Kunštátská" userId="b5307da7a6d57fc2" providerId="Windows Live" clId="Web-{A151AF9E-08B6-43FA-AC4F-5678AC0177B5}" dt="2024-05-30T14:25:26.226" v="569" actId="20577"/>
          <ac:spMkLst>
            <pc:docMk/>
            <pc:sldMk cId="3518912942" sldId="293"/>
            <ac:spMk id="3" creationId="{DD40CAE0-49A3-2AB0-07A4-BAFB4AD3E076}"/>
          </ac:spMkLst>
        </pc:spChg>
        <pc:spChg chg="add">
          <ac:chgData name="Nina Kunštátská" userId="b5307da7a6d57fc2" providerId="Windows Live" clId="Web-{A151AF9E-08B6-43FA-AC4F-5678AC0177B5}" dt="2024-05-30T14:24:21.505" v="547"/>
          <ac:spMkLst>
            <pc:docMk/>
            <pc:sldMk cId="3518912942" sldId="293"/>
            <ac:spMk id="9" creationId="{C0763A76-9F1C-4FC5-82B7-DD475DA461B2}"/>
          </ac:spMkLst>
        </pc:spChg>
        <pc:spChg chg="add">
          <ac:chgData name="Nina Kunštátská" userId="b5307da7a6d57fc2" providerId="Windows Live" clId="Web-{A151AF9E-08B6-43FA-AC4F-5678AC0177B5}" dt="2024-05-30T14:24:21.505" v="547"/>
          <ac:spMkLst>
            <pc:docMk/>
            <pc:sldMk cId="3518912942" sldId="293"/>
            <ac:spMk id="11" creationId="{E81BF4F6-F2CF-4984-9D14-D6966D92F99F}"/>
          </ac:spMkLst>
        </pc:spChg>
        <pc:picChg chg="add mod">
          <ac:chgData name="Nina Kunštátská" userId="b5307da7a6d57fc2" providerId="Windows Live" clId="Web-{A151AF9E-08B6-43FA-AC4F-5678AC0177B5}" dt="2024-05-30T14:24:21.505" v="547"/>
          <ac:picMkLst>
            <pc:docMk/>
            <pc:sldMk cId="3518912942" sldId="293"/>
            <ac:picMk id="4" creationId="{4E12C224-EA0B-2774-6A02-40892BD9F9B1}"/>
          </ac:picMkLst>
        </pc:picChg>
      </pc:sldChg>
      <pc:sldChg chg="addSp delSp modSp new mod setBg">
        <pc:chgData name="Nina Kunštátská" userId="b5307da7a6d57fc2" providerId="Windows Live" clId="Web-{A151AF9E-08B6-43FA-AC4F-5678AC0177B5}" dt="2024-05-30T16:02:47.772" v="1101"/>
        <pc:sldMkLst>
          <pc:docMk/>
          <pc:sldMk cId="3584281979" sldId="294"/>
        </pc:sldMkLst>
        <pc:spChg chg="del">
          <ac:chgData name="Nina Kunštátská" userId="b5307da7a6d57fc2" providerId="Windows Live" clId="Web-{A151AF9E-08B6-43FA-AC4F-5678AC0177B5}" dt="2024-05-30T16:02:47.772" v="1101"/>
          <ac:spMkLst>
            <pc:docMk/>
            <pc:sldMk cId="3584281979" sldId="294"/>
            <ac:spMk id="2" creationId="{BD510EEE-C008-AF2F-FD06-B17BB6279A5A}"/>
          </ac:spMkLst>
        </pc:spChg>
        <pc:spChg chg="del">
          <ac:chgData name="Nina Kunštátská" userId="b5307da7a6d57fc2" providerId="Windows Live" clId="Web-{A151AF9E-08B6-43FA-AC4F-5678AC0177B5}" dt="2024-05-30T16:02:32.365" v="1096"/>
          <ac:spMkLst>
            <pc:docMk/>
            <pc:sldMk cId="3584281979" sldId="294"/>
            <ac:spMk id="3" creationId="{DD1F1D51-616E-8D2C-22CB-CC70BD12D050}"/>
          </ac:spMkLst>
        </pc:spChg>
        <pc:spChg chg="add">
          <ac:chgData name="Nina Kunštátská" userId="b5307da7a6d57fc2" providerId="Windows Live" clId="Web-{A151AF9E-08B6-43FA-AC4F-5678AC0177B5}" dt="2024-05-30T16:02:47.772" v="1101"/>
          <ac:spMkLst>
            <pc:docMk/>
            <pc:sldMk cId="3584281979" sldId="294"/>
            <ac:spMk id="9" creationId="{42A4FC2C-047E-45A5-965D-8E1E3BF09BC6}"/>
          </ac:spMkLst>
        </pc:spChg>
        <pc:picChg chg="add mod ord">
          <ac:chgData name="Nina Kunštátská" userId="b5307da7a6d57fc2" providerId="Windows Live" clId="Web-{A151AF9E-08B6-43FA-AC4F-5678AC0177B5}" dt="2024-05-30T16:02:47.772" v="1101"/>
          <ac:picMkLst>
            <pc:docMk/>
            <pc:sldMk cId="3584281979" sldId="294"/>
            <ac:picMk id="4" creationId="{2988CEB5-6499-269A-4542-F6FBDCBC6238}"/>
          </ac:picMkLst>
        </pc:picChg>
      </pc:sldChg>
      <pc:sldChg chg="new del">
        <pc:chgData name="Nina Kunštátská" userId="b5307da7a6d57fc2" providerId="Windows Live" clId="Web-{A151AF9E-08B6-43FA-AC4F-5678AC0177B5}" dt="2024-05-30T16:01:08.894" v="1094"/>
        <pc:sldMkLst>
          <pc:docMk/>
          <pc:sldMk cId="3797440276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4D35C-5CEF-46BD-81D3-738889F4A768}" type="datetimeFigureOut">
              <a:t>5/30/2024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ACE7E-B9C8-49E0-BF6C-9673FF16E67E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245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Nahradit v celé prezentaci příd. Jm. krásný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ACE7E-B9C8-49E0-BF6C-9673FF16E67E}" type="slidenum"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786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30.05.2024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9714" y="353160"/>
            <a:ext cx="7091300" cy="898581"/>
          </a:xfrm>
        </p:spPr>
        <p:txBody>
          <a:bodyPr anchor="ctr">
            <a:normAutofit/>
          </a:bodyPr>
          <a:lstStyle/>
          <a:p>
            <a:pPr algn="l"/>
            <a:r>
              <a:rPr lang="cs-CZ" sz="4000">
                <a:solidFill>
                  <a:srgbClr val="FFFFFF"/>
                </a:solidFill>
              </a:rPr>
              <a:t>Expedice </a:t>
            </a:r>
            <a:r>
              <a:rPr lang="cs-CZ" sz="4000">
                <a:solidFill>
                  <a:schemeClr val="bg1"/>
                </a:solidFill>
                <a:ea typeface="+mj-lt"/>
                <a:cs typeface="+mj-lt"/>
              </a:rPr>
              <a:t>„Na cestě k Mattoni“</a:t>
            </a:r>
            <a:endParaRPr lang="cs-CZ" sz="400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71507" y="387224"/>
            <a:ext cx="3291839" cy="8304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cs-CZ" sz="2000">
                <a:solidFill>
                  <a:srgbClr val="FFFFFF"/>
                </a:solidFill>
              </a:rPr>
              <a:t>25. - 26. 5. 2024</a:t>
            </a:r>
          </a:p>
        </p:txBody>
      </p:sp>
      <p:pic>
        <p:nvPicPr>
          <p:cNvPr id="4" name="Obrázek 3" descr="Organizace RADKA - RADKA z. s.">
            <a:extLst>
              <a:ext uri="{FF2B5EF4-FFF2-40B4-BE49-F238E27FC236}">
                <a16:creationId xmlns:a16="http://schemas.microsoft.com/office/drawing/2014/main" id="{A136FE91-BB55-DAB3-32E0-43F3127DA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8" y="3263063"/>
            <a:ext cx="5131088" cy="1834363"/>
          </a:xfrm>
          <a:prstGeom prst="rect">
            <a:avLst/>
          </a:prstGeom>
        </p:spPr>
      </p:pic>
      <p:pic>
        <p:nvPicPr>
          <p:cNvPr id="7" name="Obrázek 6" descr="Obsah obrázku oblečení, boty, osoba, budova&#10;&#10;Popis se vygeneroval automaticky.">
            <a:extLst>
              <a:ext uri="{FF2B5EF4-FFF2-40B4-BE49-F238E27FC236}">
                <a16:creationId xmlns:a16="http://schemas.microsoft.com/office/drawing/2014/main" id="{4933CA20-B626-3C0C-16C9-B85DF1E55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560" y="1716499"/>
            <a:ext cx="4700338" cy="49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0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CF7BCA0-B516-46CC-CB6F-52CA03617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0319"/>
            <a:ext cx="4164401" cy="1851885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C79139-7578-94BA-7123-B0A1F4CFB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413" y="370319"/>
            <a:ext cx="7233499" cy="185188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4000"/>
              <a:t>Cestou nás potkaly komplikace: drobné bloudění a silný déšť s bouřkou.</a:t>
            </a:r>
          </a:p>
        </p:txBody>
      </p:sp>
      <p:pic>
        <p:nvPicPr>
          <p:cNvPr id="5" name="Obrázek 4" descr="Obsah obrázku venku, osoba, oblečení, strom&#10;&#10;Popis se vygeneroval automaticky.">
            <a:extLst>
              <a:ext uri="{FF2B5EF4-FFF2-40B4-BE49-F238E27FC236}">
                <a16:creationId xmlns:a16="http://schemas.microsoft.com/office/drawing/2014/main" id="{349BF174-148A-11E4-B7CC-89B57CBA5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" r="20249" b="-3"/>
          <a:stretch/>
        </p:blipFill>
        <p:spPr>
          <a:xfrm>
            <a:off x="838199" y="2392326"/>
            <a:ext cx="4164414" cy="3917209"/>
          </a:xfrm>
          <a:prstGeom prst="rect">
            <a:avLst/>
          </a:prstGeom>
        </p:spPr>
      </p:pic>
      <p:pic>
        <p:nvPicPr>
          <p:cNvPr id="6" name="Obrázek 5" descr="Obsah obrázku osoba, oblečení, Lidská tvář, venku&#10;&#10;Popis se vygeneroval automaticky.">
            <a:extLst>
              <a:ext uri="{FF2B5EF4-FFF2-40B4-BE49-F238E27FC236}">
                <a16:creationId xmlns:a16="http://schemas.microsoft.com/office/drawing/2014/main" id="{359A1C31-F08E-D4B1-1C57-6F0EAB699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3" r="-3" b="14347"/>
          <a:stretch/>
        </p:blipFill>
        <p:spPr>
          <a:xfrm>
            <a:off x="5188940" y="2392326"/>
            <a:ext cx="6298971" cy="391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8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venku, strom, voda, rostlina&#10;&#10;Popis se vygeneroval automaticky.">
            <a:extLst>
              <a:ext uri="{FF2B5EF4-FFF2-40B4-BE49-F238E27FC236}">
                <a16:creationId xmlns:a16="http://schemas.microsoft.com/office/drawing/2014/main" id="{9631DF87-D1F6-823E-934F-9AC077BC8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Obrázek 3" descr="Obsah obrázku venku, obloha, oblečení, boty&#10;&#10;Popis se vygeneroval automaticky.">
            <a:extLst>
              <a:ext uri="{FF2B5EF4-FFF2-40B4-BE49-F238E27FC236}">
                <a16:creationId xmlns:a16="http://schemas.microsoft.com/office/drawing/2014/main" id="{62EBD8C6-F698-32A9-6BAC-F600E04E1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571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6" name="Obrázek 5" descr="Obsah obrázku venku, obloha, strom, mrak&#10;&#10;Popis se vygeneroval automaticky.">
            <a:extLst>
              <a:ext uri="{FF2B5EF4-FFF2-40B4-BE49-F238E27FC236}">
                <a16:creationId xmlns:a16="http://schemas.microsoft.com/office/drawing/2014/main" id="{070D913F-5D8E-AB3C-5EA8-306C69151D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6006E3-D51C-ED7C-A462-E93B9B42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endParaRPr lang="cs-CZ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5FD851-57D0-0DB7-872E-6F90A9710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79" y="2258568"/>
            <a:ext cx="3382301" cy="39227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/>
              <a:t>Ale do Kyselky jsme přece dorazili.</a:t>
            </a:r>
          </a:p>
        </p:txBody>
      </p:sp>
      <p:pic>
        <p:nvPicPr>
          <p:cNvPr id="5" name="Obrázek 4" descr="Obsah obrázku voda, venku, rostlina, fontána&#10;&#10;Popis se vygeneroval automaticky.">
            <a:extLst>
              <a:ext uri="{FF2B5EF4-FFF2-40B4-BE49-F238E27FC236}">
                <a16:creationId xmlns:a16="http://schemas.microsoft.com/office/drawing/2014/main" id="{2E7488AE-83FF-9489-61F0-7EA603B859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914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6903DB8-C811-706F-EF77-2A2979C4E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355" y="5331420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err="1">
                <a:solidFill>
                  <a:srgbClr val="FFFFFF"/>
                </a:solidFill>
              </a:rPr>
              <a:t>Viděli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 err="1">
                <a:solidFill>
                  <a:srgbClr val="FFFFFF"/>
                </a:solidFill>
              </a:rPr>
              <a:t>jsme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 err="1">
                <a:solidFill>
                  <a:srgbClr val="FFFFFF"/>
                </a:solidFill>
              </a:rPr>
              <a:t>historickou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 err="1">
                <a:solidFill>
                  <a:srgbClr val="FFFFFF"/>
                </a:solidFill>
              </a:rPr>
              <a:t>architekturu</a:t>
            </a:r>
            <a:r>
              <a:rPr lang="en-US" sz="4000">
                <a:solidFill>
                  <a:srgbClr val="FFFFFF"/>
                </a:solidFill>
              </a:rPr>
              <a:t> </a:t>
            </a:r>
            <a:r>
              <a:rPr lang="en-US" sz="4000" err="1">
                <a:solidFill>
                  <a:srgbClr val="FFFFFF"/>
                </a:solidFill>
              </a:rPr>
              <a:t>i</a:t>
            </a:r>
            <a:r>
              <a:rPr lang="en-US" sz="4000">
                <a:solidFill>
                  <a:srgbClr val="FFFFFF"/>
                </a:solidFill>
              </a:rPr>
              <a:t> </a:t>
            </a:r>
            <a:r>
              <a:rPr lang="en-US" sz="4000" err="1">
                <a:solidFill>
                  <a:srgbClr val="FFFFFF"/>
                </a:solidFill>
              </a:rPr>
              <a:t>moderní</a:t>
            </a:r>
            <a:r>
              <a:rPr lang="en-US" sz="4000">
                <a:solidFill>
                  <a:srgbClr val="FFFFFF"/>
                </a:solidFill>
              </a:rPr>
              <a:t> </a:t>
            </a:r>
            <a:r>
              <a:rPr lang="en-US" sz="4000" err="1">
                <a:solidFill>
                  <a:srgbClr val="FFFFFF"/>
                </a:solidFill>
              </a:rPr>
              <a:t>stáčírnu</a:t>
            </a:r>
            <a:r>
              <a:rPr lang="en-US" sz="4000">
                <a:solidFill>
                  <a:srgbClr val="FFFFFF"/>
                </a:solidFill>
              </a:rPr>
              <a:t> Mattoni.</a:t>
            </a: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ázek 5" descr="Obsah obrázku venku, budova, obloha, okno&#10;&#10;Popis se vygeneroval automaticky.">
            <a:extLst>
              <a:ext uri="{FF2B5EF4-FFF2-40B4-BE49-F238E27FC236}">
                <a16:creationId xmlns:a16="http://schemas.microsoft.com/office/drawing/2014/main" id="{08E19BAA-30EC-A7D2-6DB5-9A17EDD35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49" r="9447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4" name="Zástupný obsah 3" descr="Obsah obrázku venku, obloha, okno, budova&#10;&#10;Popis se vygeneroval automaticky.">
            <a:extLst>
              <a:ext uri="{FF2B5EF4-FFF2-40B4-BE49-F238E27FC236}">
                <a16:creationId xmlns:a16="http://schemas.microsoft.com/office/drawing/2014/main" id="{0E3EAA48-8625-CD80-A043-FAEB94D48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690" r="1" b="12720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5" name="Obrázek 4" descr="Obsah obrázku venku, obloha, budova, fasáda&#10;&#10;Popis se vygeneroval automaticky.">
            <a:extLst>
              <a:ext uri="{FF2B5EF4-FFF2-40B4-BE49-F238E27FC236}">
                <a16:creationId xmlns:a16="http://schemas.microsoft.com/office/drawing/2014/main" id="{461AA55D-B2F3-3756-FF4E-B107FC78F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95" r="1" b="724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7" name="Obrázek 6" descr="Obsah obrázku venku, budova, strom, obloha&#10;&#10;Popis se vygeneroval automaticky.">
            <a:extLst>
              <a:ext uri="{FF2B5EF4-FFF2-40B4-BE49-F238E27FC236}">
                <a16:creationId xmlns:a16="http://schemas.microsoft.com/office/drawing/2014/main" id="{12E4971C-A935-AB36-0618-C9A8913E8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62" r="9352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8" name="Obrázek 7" descr="Obsah obrázku venku, obloha, okno, Odpadkový kontejner&#10;&#10;Popis se vygeneroval automaticky.">
            <a:extLst>
              <a:ext uri="{FF2B5EF4-FFF2-40B4-BE49-F238E27FC236}">
                <a16:creationId xmlns:a16="http://schemas.microsoft.com/office/drawing/2014/main" id="{365958C2-6525-80AA-D23E-EABAE22819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677" r="1" b="22680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78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61E290-60A0-7BD5-E329-22DF32394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endParaRPr lang="cs-CZ" sz="3600">
              <a:solidFill>
                <a:srgbClr val="FFFFFF"/>
              </a:solidFill>
            </a:endParaRPr>
          </a:p>
        </p:txBody>
      </p:sp>
      <p:pic>
        <p:nvPicPr>
          <p:cNvPr id="6" name="Obrázek 5" descr="Obsah obrázku venku, obloha, silnice, strom&#10;&#10;Popis se vygeneroval automaticky.">
            <a:extLst>
              <a:ext uri="{FF2B5EF4-FFF2-40B4-BE49-F238E27FC236}">
                <a16:creationId xmlns:a16="http://schemas.microsoft.com/office/drawing/2014/main" id="{7C5B3887-CA30-831A-18BA-49656FF59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52"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79BED8-10A1-6722-77FE-99A317DF4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96" y="2589279"/>
            <a:ext cx="3607930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>
                <a:solidFill>
                  <a:srgbClr val="FFFFFF"/>
                </a:solidFill>
              </a:rPr>
              <a:t>Prožili jsme hezké chvíle a přespali jsme v kempu Na Špici.</a:t>
            </a:r>
          </a:p>
        </p:txBody>
      </p:sp>
      <p:pic>
        <p:nvPicPr>
          <p:cNvPr id="4" name="Obrázek 3" descr="Obsah obrázku text, venku, obloha, cedule&#10;&#10;Popis se vygeneroval automaticky.">
            <a:extLst>
              <a:ext uri="{FF2B5EF4-FFF2-40B4-BE49-F238E27FC236}">
                <a16:creationId xmlns:a16="http://schemas.microsoft.com/office/drawing/2014/main" id="{B687C459-792C-81F1-3711-D8E3993BC1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0" r="11612" b="-6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7" name="Obrázek 6" descr="Obsah obrázku venku, oblečení, tráva, strom&#10;&#10;Popis se vygeneroval automaticky.">
            <a:extLst>
              <a:ext uri="{FF2B5EF4-FFF2-40B4-BE49-F238E27FC236}">
                <a16:creationId xmlns:a16="http://schemas.microsoft.com/office/drawing/2014/main" id="{4779E1AB-5DD2-1374-5DCE-174D76E657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3" b="3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5" name="Obrázek 4" descr="Obsah obrázku osoba, oblečení, venku, Lidská tvář&#10;&#10;Popis se vygeneroval automaticky.">
            <a:extLst>
              <a:ext uri="{FF2B5EF4-FFF2-40B4-BE49-F238E27FC236}">
                <a16:creationId xmlns:a16="http://schemas.microsoft.com/office/drawing/2014/main" id="{5E050B8E-A6AC-5D54-8415-7F92F4A23B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54" r="-2" b="-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8" name="Obrázek 7" descr="Obsah obrázku venku, tráva, strom, stanování&#10;&#10;Popis se vygeneroval automaticky.">
            <a:extLst>
              <a:ext uri="{FF2B5EF4-FFF2-40B4-BE49-F238E27FC236}">
                <a16:creationId xmlns:a16="http://schemas.microsoft.com/office/drawing/2014/main" id="{7D020062-B31F-EE31-AA86-F5AB8D97C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7" r="3" b="7240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63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Obrázek 8" descr="Obsah obrázku venku, tráva, Plachta, stanování&#10;&#10;Popis se vygeneroval automaticky.">
            <a:extLst>
              <a:ext uri="{FF2B5EF4-FFF2-40B4-BE49-F238E27FC236}">
                <a16:creationId xmlns:a16="http://schemas.microsoft.com/office/drawing/2014/main" id="{0702837B-712C-6843-ED0D-72E41ED94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0" r="-2" b="15113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3" name="Obrázek 2" descr="Obsah obrázku venku, tráva, strom, oblečení&#10;&#10;Popis se vygeneroval automaticky.">
            <a:extLst>
              <a:ext uri="{FF2B5EF4-FFF2-40B4-BE49-F238E27FC236}">
                <a16:creationId xmlns:a16="http://schemas.microsoft.com/office/drawing/2014/main" id="{00106DB5-223B-FACB-DF70-F3CE4886C9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" r="6933" b="-1"/>
          <a:stretch/>
        </p:blipFill>
        <p:spPr>
          <a:xfrm>
            <a:off x="3999786" y="128500"/>
            <a:ext cx="3826711" cy="3176540"/>
          </a:xfrm>
          <a:prstGeom prst="rect">
            <a:avLst/>
          </a:prstGeom>
        </p:spPr>
      </p:pic>
      <p:pic>
        <p:nvPicPr>
          <p:cNvPr id="7" name="Obrázek 6" descr="Obsah obrázku osoba, území, oblečení, venku&#10;&#10;Popis se vygeneroval automaticky.">
            <a:extLst>
              <a:ext uri="{FF2B5EF4-FFF2-40B4-BE49-F238E27FC236}">
                <a16:creationId xmlns:a16="http://schemas.microsoft.com/office/drawing/2014/main" id="{D15834AF-281D-8829-04D1-274831645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066" r="2" b="3843"/>
          <a:stretch/>
        </p:blipFill>
        <p:spPr>
          <a:xfrm>
            <a:off x="6547088" y="1229168"/>
            <a:ext cx="2954099" cy="2456837"/>
          </a:xfrm>
          <a:prstGeom prst="rect">
            <a:avLst/>
          </a:prstGeom>
        </p:spPr>
      </p:pic>
      <p:pic>
        <p:nvPicPr>
          <p:cNvPr id="6" name="Obrázek 5" descr="Obsah obrázku Malé a středně velké kočky, Kočkovití, Vousky, interiér&#10;&#10;Popis se vygeneroval automaticky.">
            <a:extLst>
              <a:ext uri="{FF2B5EF4-FFF2-40B4-BE49-F238E27FC236}">
                <a16:creationId xmlns:a16="http://schemas.microsoft.com/office/drawing/2014/main" id="{413412E9-209D-8E74-B1FA-9D7115F6C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11" b="-4"/>
          <a:stretch/>
        </p:blipFill>
        <p:spPr>
          <a:xfrm>
            <a:off x="4626593" y="3684299"/>
            <a:ext cx="3826711" cy="3175314"/>
          </a:xfrm>
          <a:prstGeom prst="rect">
            <a:avLst/>
          </a:prstGeom>
        </p:spPr>
      </p:pic>
      <p:pic>
        <p:nvPicPr>
          <p:cNvPr id="8" name="Obrázek 7" descr="Obsah obrázku venku, strom, tráva, deštník&#10;&#10;Popis se vygeneroval automaticky.">
            <a:extLst>
              <a:ext uri="{FF2B5EF4-FFF2-40B4-BE49-F238E27FC236}">
                <a16:creationId xmlns:a16="http://schemas.microsoft.com/office/drawing/2014/main" id="{5C0EE5BB-A7B2-23B8-A1C4-952B7D7DB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513" r="-1" b="24500"/>
          <a:stretch/>
        </p:blipFill>
        <p:spPr>
          <a:xfrm>
            <a:off x="8759347" y="126127"/>
            <a:ext cx="3826711" cy="3181582"/>
          </a:xfrm>
          <a:prstGeom prst="rect">
            <a:avLst/>
          </a:prstGeom>
        </p:spPr>
      </p:pic>
      <p:pic>
        <p:nvPicPr>
          <p:cNvPr id="12" name="Obrázek 11" descr="Obsah obrázku venku, oblečení, boty, osoba&#10;&#10;Popis se vygeneroval automaticky.">
            <a:extLst>
              <a:ext uri="{FF2B5EF4-FFF2-40B4-BE49-F238E27FC236}">
                <a16:creationId xmlns:a16="http://schemas.microsoft.com/office/drawing/2014/main" id="{ACD7D27E-49A3-20F9-C2F5-027AC03D01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259" y="4665407"/>
            <a:ext cx="3323304" cy="2381865"/>
          </a:xfrm>
          <a:prstGeom prst="rect">
            <a:avLst/>
          </a:prstGeom>
        </p:spPr>
      </p:pic>
      <p:pic>
        <p:nvPicPr>
          <p:cNvPr id="15" name="Obrázek 14" descr="Obsah obrázku venku, oblečení, tráva, strom&#10;&#10;Popis se vygeneroval automaticky.">
            <a:extLst>
              <a:ext uri="{FF2B5EF4-FFF2-40B4-BE49-F238E27FC236}">
                <a16:creationId xmlns:a16="http://schemas.microsoft.com/office/drawing/2014/main" id="{4627AB28-CAF1-0C94-E6CA-EBB310324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7470" y="3427157"/>
            <a:ext cx="4232788" cy="32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1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EB857-187F-E9EF-DF34-FC65D8D0C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135" y="-5633"/>
            <a:ext cx="8008375" cy="105753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/>
              <a:t>Druhý den jsme z kempu vyrazili k </a:t>
            </a:r>
            <a:r>
              <a:rPr lang="cs-CZ" err="1"/>
              <a:t>Mattoniho</a:t>
            </a:r>
            <a:r>
              <a:rPr lang="cs-CZ"/>
              <a:t> muzeu, Ottovu prameni a na další zajímavá a krásná místa na </a:t>
            </a:r>
            <a:r>
              <a:rPr lang="cs-CZ" err="1"/>
              <a:t>Mattoniho</a:t>
            </a:r>
            <a:r>
              <a:rPr lang="cs-CZ"/>
              <a:t> stezce</a:t>
            </a:r>
          </a:p>
        </p:txBody>
      </p:sp>
      <p:pic>
        <p:nvPicPr>
          <p:cNvPr id="11" name="Obrázek 10" descr="Obsah obrázku venku, strom, tráva, obloha&#10;&#10;Popis se vygeneroval automaticky.">
            <a:extLst>
              <a:ext uri="{FF2B5EF4-FFF2-40B4-BE49-F238E27FC236}">
                <a16:creationId xmlns:a16="http://schemas.microsoft.com/office/drawing/2014/main" id="{5A27B5D0-8D98-D7FD-32CF-D0043EF82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896" y="2741971"/>
            <a:ext cx="5486400" cy="4114800"/>
          </a:xfrm>
          <a:prstGeom prst="rect">
            <a:avLst/>
          </a:prstGeom>
        </p:spPr>
      </p:pic>
      <p:pic>
        <p:nvPicPr>
          <p:cNvPr id="12" name="Obrázek 11" descr="Obsah obrázku rostlina, válec, venku, ocel&#10;&#10;Popis se vygeneroval automaticky.">
            <a:extLst>
              <a:ext uri="{FF2B5EF4-FFF2-40B4-BE49-F238E27FC236}">
                <a16:creationId xmlns:a16="http://schemas.microsoft.com/office/drawing/2014/main" id="{BA292C77-5094-906C-41E7-295378FF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558" y="468261"/>
            <a:ext cx="3003755" cy="2271252"/>
          </a:xfrm>
          <a:prstGeom prst="rect">
            <a:avLst/>
          </a:prstGeom>
        </p:spPr>
      </p:pic>
      <p:pic>
        <p:nvPicPr>
          <p:cNvPr id="14" name="Obrázek 13" descr="Obsah obrázku venku, strom, rostlina, tráva&#10;&#10;Popis se vygeneroval automaticky.">
            <a:extLst>
              <a:ext uri="{FF2B5EF4-FFF2-40B4-BE49-F238E27FC236}">
                <a16:creationId xmlns:a16="http://schemas.microsoft.com/office/drawing/2014/main" id="{45F41D62-324C-9FD7-6D7B-C83BB1761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8599" y="2895601"/>
            <a:ext cx="5228304" cy="4114800"/>
          </a:xfrm>
          <a:prstGeom prst="rect">
            <a:avLst/>
          </a:prstGeom>
        </p:spPr>
      </p:pic>
      <p:pic>
        <p:nvPicPr>
          <p:cNvPr id="19" name="Obrázek 18" descr="Obsah obrázku venku, strom, voda, Nižší rostliny&#10;&#10;Popis se vygeneroval automaticky.">
            <a:extLst>
              <a:ext uri="{FF2B5EF4-FFF2-40B4-BE49-F238E27FC236}">
                <a16:creationId xmlns:a16="http://schemas.microsoft.com/office/drawing/2014/main" id="{35679676-54F2-344A-1A66-FB102238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002" y="1055123"/>
            <a:ext cx="3581401" cy="2762866"/>
          </a:xfrm>
          <a:prstGeom prst="rect">
            <a:avLst/>
          </a:prstGeom>
        </p:spPr>
      </p:pic>
      <p:pic>
        <p:nvPicPr>
          <p:cNvPr id="22" name="Obrázek 21" descr="Obsah obrázku budova, venku, dveře, nemovitost&#10;&#10;Popis se vygeneroval automaticky.">
            <a:extLst>
              <a:ext uri="{FF2B5EF4-FFF2-40B4-BE49-F238E27FC236}">
                <a16:creationId xmlns:a16="http://schemas.microsoft.com/office/drawing/2014/main" id="{27B80607-5941-EC1B-9B18-98D784EF3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300" y="1055124"/>
            <a:ext cx="5486400" cy="4114800"/>
          </a:xfrm>
          <a:prstGeom prst="rect">
            <a:avLst/>
          </a:prstGeom>
        </p:spPr>
      </p:pic>
      <p:pic>
        <p:nvPicPr>
          <p:cNvPr id="23" name="Obrázek 22" descr="Obsah obrázku budova, venku, strom, schody&#10;&#10;Popis se vygeneroval automaticky.">
            <a:extLst>
              <a:ext uri="{FF2B5EF4-FFF2-40B4-BE49-F238E27FC236}">
                <a16:creationId xmlns:a16="http://schemas.microsoft.com/office/drawing/2014/main" id="{853470DF-8DDF-CB0B-46FD-C19FC8CE4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1" y="4438036"/>
            <a:ext cx="3458497" cy="2566219"/>
          </a:xfrm>
          <a:prstGeom prst="rect">
            <a:avLst/>
          </a:prstGeom>
        </p:spPr>
      </p:pic>
      <p:pic>
        <p:nvPicPr>
          <p:cNvPr id="25" name="Obrázek 24" descr="Obsah obrázku strom, rostlina, osoba, venku&#10;&#10;Popis se vygeneroval automaticky.">
            <a:extLst>
              <a:ext uri="{FF2B5EF4-FFF2-40B4-BE49-F238E27FC236}">
                <a16:creationId xmlns:a16="http://schemas.microsoft.com/office/drawing/2014/main" id="{EF58512E-EC6E-6F23-B8DE-28907A44DF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64" t="22074" r="6655" b="18316"/>
          <a:stretch/>
        </p:blipFill>
        <p:spPr>
          <a:xfrm rot="5400000">
            <a:off x="-549768" y="3749984"/>
            <a:ext cx="3693981" cy="2606057"/>
          </a:xfrm>
          <a:prstGeom prst="rect">
            <a:avLst/>
          </a:prstGeom>
        </p:spPr>
      </p:pic>
      <p:pic>
        <p:nvPicPr>
          <p:cNvPr id="26" name="Obrázek 25" descr="Obsah obrázku venku, text, cedule, obloha&#10;&#10;Popis se vygeneroval automaticky.">
            <a:extLst>
              <a:ext uri="{FF2B5EF4-FFF2-40B4-BE49-F238E27FC236}">
                <a16:creationId xmlns:a16="http://schemas.microsoft.com/office/drawing/2014/main" id="{85AF520F-57AB-2D0D-3CA6-8B5421B52B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7033" y="1125794"/>
            <a:ext cx="2671918" cy="20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08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1B8BE5-AA54-639D-AF0D-560AE719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458" y="19101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Šli jsme nádhernou přírodou a přes obce Vojkovice a Velichov</a:t>
            </a:r>
          </a:p>
        </p:txBody>
      </p:sp>
      <p:pic>
        <p:nvPicPr>
          <p:cNvPr id="4" name="Obrázek 3" descr="Obsah obrázku venku, tráva, obloha, rostlina&#10;&#10;Popis se vygeneroval automaticky.">
            <a:extLst>
              <a:ext uri="{FF2B5EF4-FFF2-40B4-BE49-F238E27FC236}">
                <a16:creationId xmlns:a16="http://schemas.microsoft.com/office/drawing/2014/main" id="{45C480AA-8D0F-1E97-8BA9-C85A43635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704" y="661834"/>
            <a:ext cx="4490884" cy="3377381"/>
          </a:xfrm>
          <a:prstGeom prst="rect">
            <a:avLst/>
          </a:prstGeom>
        </p:spPr>
      </p:pic>
      <p:pic>
        <p:nvPicPr>
          <p:cNvPr id="5" name="Obrázek 4" descr="Obsah obrázku venku, obloha, rostlina, tráva&#10;&#10;Popis se vygeneroval automaticky.">
            <a:extLst>
              <a:ext uri="{FF2B5EF4-FFF2-40B4-BE49-F238E27FC236}">
                <a16:creationId xmlns:a16="http://schemas.microsoft.com/office/drawing/2014/main" id="{25F7E33B-6844-70DD-81E4-7FC1303B7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" y="3209003"/>
            <a:ext cx="4220497" cy="3094703"/>
          </a:xfrm>
          <a:prstGeom prst="rect">
            <a:avLst/>
          </a:prstGeom>
        </p:spPr>
      </p:pic>
      <p:pic>
        <p:nvPicPr>
          <p:cNvPr id="7" name="Obrázek 6" descr="Obsah obrázku venku, obloha, mrak, oblečení&#10;&#10;Popis se vygeneroval automaticky.">
            <a:extLst>
              <a:ext uri="{FF2B5EF4-FFF2-40B4-BE49-F238E27FC236}">
                <a16:creationId xmlns:a16="http://schemas.microsoft.com/office/drawing/2014/main" id="{D7FB4FB4-745B-48F5-2BB6-C05C09846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720" y="655689"/>
            <a:ext cx="3728884" cy="2775155"/>
          </a:xfrm>
          <a:prstGeom prst="rect">
            <a:avLst/>
          </a:prstGeom>
        </p:spPr>
      </p:pic>
      <p:pic>
        <p:nvPicPr>
          <p:cNvPr id="8" name="Obrázek 7" descr="Obsah obrázku venku, tráva, obloha, text&#10;&#10;Popis se vygeneroval automaticky.">
            <a:extLst>
              <a:ext uri="{FF2B5EF4-FFF2-40B4-BE49-F238E27FC236}">
                <a16:creationId xmlns:a16="http://schemas.microsoft.com/office/drawing/2014/main" id="{877B5537-C751-E85E-A8A6-81376C87CC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05" t="23295" r="5031" b="8322"/>
          <a:stretch/>
        </p:blipFill>
        <p:spPr>
          <a:xfrm>
            <a:off x="3884972" y="4039092"/>
            <a:ext cx="4425539" cy="2813791"/>
          </a:xfrm>
          <a:prstGeom prst="rect">
            <a:avLst/>
          </a:prstGeom>
        </p:spPr>
      </p:pic>
      <p:pic>
        <p:nvPicPr>
          <p:cNvPr id="10" name="Obrázek 9" descr="Obsah obrázku venku, strom, rostlina, trať&#10;&#10;Popis se vygeneroval automaticky.">
            <a:extLst>
              <a:ext uri="{FF2B5EF4-FFF2-40B4-BE49-F238E27FC236}">
                <a16:creationId xmlns:a16="http://schemas.microsoft.com/office/drawing/2014/main" id="{5C0324E5-12BC-98B4-22E9-EBF5BD64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3" y="652617"/>
            <a:ext cx="3347885" cy="2553930"/>
          </a:xfrm>
          <a:prstGeom prst="rect">
            <a:avLst/>
          </a:prstGeom>
        </p:spPr>
      </p:pic>
      <p:pic>
        <p:nvPicPr>
          <p:cNvPr id="11" name="Obrázek 10" descr="Obsah obrázku venku, strom, rostlina, lidé&#10;&#10;Popis se vygeneroval automaticky.">
            <a:extLst>
              <a:ext uri="{FF2B5EF4-FFF2-40B4-BE49-F238E27FC236}">
                <a16:creationId xmlns:a16="http://schemas.microsoft.com/office/drawing/2014/main" id="{0CF7B66D-8E2F-AF9E-52B2-C0C27FAB1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2453" y="3433300"/>
            <a:ext cx="4417142" cy="337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73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ráva, venku, osoba, Zavazadla a tašky&#10;&#10;Popis se vygeneroval automaticky.">
            <a:extLst>
              <a:ext uri="{FF2B5EF4-FFF2-40B4-BE49-F238E27FC236}">
                <a16:creationId xmlns:a16="http://schemas.microsoft.com/office/drawing/2014/main" id="{0A743AA7-5B12-574B-D17F-22D22AD41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13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ázek 6" descr="Obsah obrázku venku, oblečení, osoba, boty&#10;&#10;Popis se vygeneroval automaticky.">
            <a:extLst>
              <a:ext uri="{FF2B5EF4-FFF2-40B4-BE49-F238E27FC236}">
                <a16:creationId xmlns:a16="http://schemas.microsoft.com/office/drawing/2014/main" id="{A80693A1-FC01-05E5-A77F-7CA415C4AA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07" r="2" b="3809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4" name="Obrázek 3" descr="Obsah obrázku venku, tráva, obloha, strom&#10;&#10;Popis se vygeneroval automaticky.">
            <a:extLst>
              <a:ext uri="{FF2B5EF4-FFF2-40B4-BE49-F238E27FC236}">
                <a16:creationId xmlns:a16="http://schemas.microsoft.com/office/drawing/2014/main" id="{64534D98-DB07-24C9-5830-5000EB88A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A48A39-9307-83DE-47AA-EC41D270D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727" y="1598833"/>
            <a:ext cx="3384853" cy="9853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3200"/>
              <a:t>Užívali jsme si zasloužených přestávek</a:t>
            </a:r>
          </a:p>
        </p:txBody>
      </p:sp>
      <p:pic>
        <p:nvPicPr>
          <p:cNvPr id="5" name="Obrázek 4" descr="Obsah obrázku venku, tráva, mrak, obloha&#10;&#10;Popis se vygeneroval automaticky.">
            <a:extLst>
              <a:ext uri="{FF2B5EF4-FFF2-40B4-BE49-F238E27FC236}">
                <a16:creationId xmlns:a16="http://schemas.microsoft.com/office/drawing/2014/main" id="{313D6EAA-EBD5-C00C-608C-6B5CCF3D82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68" r="-1" b="-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8" name="Obrázek 7" descr="Obsah obrázku text, venku, strom, značení&#10;&#10;Popis se vygeneroval automaticky.">
            <a:extLst>
              <a:ext uri="{FF2B5EF4-FFF2-40B4-BE49-F238E27FC236}">
                <a16:creationId xmlns:a16="http://schemas.microsoft.com/office/drawing/2014/main" id="{A3652AF1-069E-6937-DE72-EBA81348A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55" y="3407032"/>
            <a:ext cx="3569110" cy="26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Obrázek 7" descr="Obsah obrázku venku, oblečení, osoba, boty&#10;&#10;Popis se vygeneroval automaticky.">
            <a:extLst>
              <a:ext uri="{FF2B5EF4-FFF2-40B4-BE49-F238E27FC236}">
                <a16:creationId xmlns:a16="http://schemas.microsoft.com/office/drawing/2014/main" id="{3786615A-3B80-DD71-9256-B610F2AD7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8" r="15825" b="4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10" name="Obrázek 9" descr="Obsah obrázku venku, oblečení, osoba, boty&#10;&#10;Popis se vygeneroval automaticky.">
            <a:extLst>
              <a:ext uri="{FF2B5EF4-FFF2-40B4-BE49-F238E27FC236}">
                <a16:creationId xmlns:a16="http://schemas.microsoft.com/office/drawing/2014/main" id="{3FA8E931-D3DD-18D9-8E0D-21AB59F11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" r="33736" b="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1" name="Obrázek 10" descr="Obsah obrázku venku, obloha, mrak, silnice&#10;&#10;Popis se vygeneroval automaticky.">
            <a:extLst>
              <a:ext uri="{FF2B5EF4-FFF2-40B4-BE49-F238E27FC236}">
                <a16:creationId xmlns:a16="http://schemas.microsoft.com/office/drawing/2014/main" id="{E660FF1A-69D6-764C-A130-CFE1A73E64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9" r="20055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9" name="Obrázek 8" descr="Obsah obrázku venku, oblečení, obloha, osoba&#10;&#10;Popis se vygeneroval automaticky.">
            <a:extLst>
              <a:ext uri="{FF2B5EF4-FFF2-40B4-BE49-F238E27FC236}">
                <a16:creationId xmlns:a16="http://schemas.microsoft.com/office/drawing/2014/main" id="{D0F616EB-7ADA-66FA-4E83-B38B051605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7" r="17497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Obrázek 4" descr="Obsah obrázku venku, oblečení, strom, osoba&#10;&#10;Popis se vygeneroval automaticky.">
            <a:extLst>
              <a:ext uri="{FF2B5EF4-FFF2-40B4-BE49-F238E27FC236}">
                <a16:creationId xmlns:a16="http://schemas.microsoft.com/office/drawing/2014/main" id="{3E4AF3CF-8210-D85E-15C0-D4A52F60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3" r="25841" b="4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D3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 descr="Obsah obrázku tráva, venku, mrak, obloha&#10;&#10;Popis se vygeneroval automaticky.">
            <a:extLst>
              <a:ext uri="{FF2B5EF4-FFF2-40B4-BE49-F238E27FC236}">
                <a16:creationId xmlns:a16="http://schemas.microsoft.com/office/drawing/2014/main" id="{E1F46102-E695-A131-D9CE-400AECA4A8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792" r="3361" b="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D8645-9C3D-8F32-F2EF-F9CED87A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3200">
                <a:solidFill>
                  <a:srgbClr val="FFFFFF"/>
                </a:solidFill>
                <a:latin typeface="Aptos"/>
              </a:rPr>
              <a:t>…</a:t>
            </a:r>
            <a:r>
              <a:rPr lang="cs-CZ" sz="3200" baseline="0">
                <a:solidFill>
                  <a:srgbClr val="FFFFFF"/>
                </a:solidFill>
                <a:latin typeface="Aptos"/>
              </a:rPr>
              <a:t>a konečně jsme dorazili do Ostrova.</a:t>
            </a:r>
            <a:endParaRPr lang="cs-CZ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27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displej, Zobrazovací zařízení, snímek obrazovky&#10;&#10;Popis se vygeneroval automaticky.">
            <a:extLst>
              <a:ext uri="{FF2B5EF4-FFF2-40B4-BE49-F238E27FC236}">
                <a16:creationId xmlns:a16="http://schemas.microsoft.com/office/drawing/2014/main" id="{F89E4C0C-FD97-9052-4057-CBB94EFB1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Obrázek 6" descr="Obsah obrázku okno, vlak, vozidlo, venku&#10;&#10;Popis se vygeneroval automaticky.">
            <a:extLst>
              <a:ext uri="{FF2B5EF4-FFF2-40B4-BE49-F238E27FC236}">
                <a16:creationId xmlns:a16="http://schemas.microsoft.com/office/drawing/2014/main" id="{6415D4F4-6299-374B-4886-5E0334A2B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6" r="2" b="4290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5" name="Obrázek 4" descr="Obsah obrázku zeď, interiér, boty, oblečení&#10;&#10;Popis se vygeneroval automaticky.">
            <a:extLst>
              <a:ext uri="{FF2B5EF4-FFF2-40B4-BE49-F238E27FC236}">
                <a16:creationId xmlns:a16="http://schemas.microsoft.com/office/drawing/2014/main" id="{A7C9CAFD-158E-6FAC-E36C-BD2297589C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35EF3-4F80-DEEE-3D8D-CE998337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67" y="633926"/>
            <a:ext cx="2835783" cy="291312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Náš vlak měl sice zpoždění, ale expedice byla úspěšně zakončena a domů jsme se nakonec dostali, k radosti všech zúčastněných. 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Celá naše expedice měla okolo 40 km. 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9BBD03-7514-8D0D-093A-60A7F57894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5268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7344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6E9EA0-F942-D1B6-5E1D-54D371C3C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ázek 5" descr="Obsah obrázku venku, osoba, oblečení, strom&#10;&#10;Popis se vygeneroval automaticky.">
            <a:extLst>
              <a:ext uri="{FF2B5EF4-FFF2-40B4-BE49-F238E27FC236}">
                <a16:creationId xmlns:a16="http://schemas.microsoft.com/office/drawing/2014/main" id="{27A0B559-E913-3BDA-C7F0-0362370C5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30" y="1531996"/>
            <a:ext cx="5563961" cy="352594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EC8264-E12D-B75B-99B4-467EDC126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Ve dnech 25. - 26. 5. 2024 se náš tým vydal na expedici s cílem poznat kraj minerálních pramenů, okouzlující přírody a nádherné, historické architektury, a hlavně rodný kraj Heinricha </a:t>
            </a:r>
            <a:r>
              <a:rPr lang="cs-CZ" err="1"/>
              <a:t>Mattoniho</a:t>
            </a:r>
            <a:r>
              <a:rPr lang="cs-CZ"/>
              <a:t> - Karlovarský kraj. </a:t>
            </a:r>
          </a:p>
        </p:txBody>
      </p:sp>
    </p:spTree>
    <p:extLst>
      <p:ext uri="{BB962C8B-B14F-4D97-AF65-F5344CB8AC3E}">
        <p14:creationId xmlns:p14="http://schemas.microsoft.com/office/powerpoint/2010/main" val="390087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40CAE0-49A3-2AB0-07A4-BAFB4AD3E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200"/>
              <a:t>Cílem naší expedice ale nebylo jen zdolání výzvy; bylo jím navštívit místa kde žil, trávil čas a podnikal sám Mattoni, a dozvědět se o něm něco zajímavého. </a:t>
            </a:r>
          </a:p>
        </p:txBody>
      </p:sp>
      <p:pic>
        <p:nvPicPr>
          <p:cNvPr id="4" name="Obrázek 3" descr="Obsah obrázku venku, text, rostlina, strom&#10;&#10;Popis se vygeneroval automaticky.">
            <a:extLst>
              <a:ext uri="{FF2B5EF4-FFF2-40B4-BE49-F238E27FC236}">
                <a16:creationId xmlns:a16="http://schemas.microsoft.com/office/drawing/2014/main" id="{4E12C224-EA0B-2774-6A02-40892BD9F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20" b="1"/>
          <a:stretch/>
        </p:blipFill>
        <p:spPr>
          <a:xfrm rot="5400000">
            <a:off x="5718412" y="377588"/>
            <a:ext cx="6858000" cy="61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12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95888C-CD37-B4C6-7AB4-08B20409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/>
              <a:t>Heinrich Mattoni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FDAC0-68EF-6FA4-6C2B-6C0E41B5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/>
              <a:t>Celým jménem </a:t>
            </a:r>
            <a:r>
              <a:rPr lang="cs-CZ" sz="2200" b="1">
                <a:ea typeface="+mn-lt"/>
                <a:cs typeface="+mn-lt"/>
              </a:rPr>
              <a:t>Heinrich Kaspar von Mattoni</a:t>
            </a:r>
            <a:r>
              <a:rPr lang="cs-CZ" sz="2200">
                <a:ea typeface="+mn-lt"/>
                <a:cs typeface="+mn-lt"/>
              </a:rPr>
              <a:t>, narozen 11. Srpna 1830 v Karlových Varech do staré italské obchodnické rodiny, která v Čechách sňatkem založila jednu svou větev. </a:t>
            </a:r>
          </a:p>
          <a:p>
            <a:r>
              <a:rPr lang="cs-CZ" sz="2200">
                <a:ea typeface="+mn-lt"/>
                <a:cs typeface="+mn-lt"/>
              </a:rPr>
              <a:t>Mattoni vyrůstal v privilegovaných poměrech a dostalo se mu vynikajícího vzdělání. Po ukončení studií několik let pracoval jako účetní, respektive jako cestující obchodník několika větších vývozních podniků ve Vídni a Hamburku.</a:t>
            </a:r>
          </a:p>
          <a:p>
            <a:r>
              <a:rPr lang="cs-CZ" sz="2200">
                <a:ea typeface="+mn-lt"/>
                <a:cs typeface="+mn-lt"/>
              </a:rPr>
              <a:t>Již v roce 1867 získal do pronájmu také expedici léčivé vody z Ottova pramene v sousední obci Giesshübl Puchstein, nyní Kyselka. </a:t>
            </a:r>
            <a:endParaRPr lang="cs-CZ" sz="2200"/>
          </a:p>
        </p:txBody>
      </p:sp>
      <p:pic>
        <p:nvPicPr>
          <p:cNvPr id="4" name="Obrázek 3" descr="Obsah obrázku Lidská tvář, oblečení, kravata, portrét&#10;&#10;Popis se vygeneroval automaticky.">
            <a:extLst>
              <a:ext uri="{FF2B5EF4-FFF2-40B4-BE49-F238E27FC236}">
                <a16:creationId xmlns:a16="http://schemas.microsoft.com/office/drawing/2014/main" id="{695318A4-A48A-516C-274A-8F986DB29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" r="2194" b="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3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D7F16-5163-D273-AE9E-911461BCD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668" y="259885"/>
            <a:ext cx="5609643" cy="684028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400"/>
              <a:t>V roce 1858 se oženil s dcerou purkmistra Jana Petra </a:t>
            </a:r>
            <a:r>
              <a:rPr lang="cs-CZ" sz="2400" err="1"/>
              <a:t>Knolla</a:t>
            </a:r>
            <a:r>
              <a:rPr lang="cs-CZ" sz="2400"/>
              <a:t>, Vilemínou. S ní měl 7 dětí.</a:t>
            </a:r>
          </a:p>
          <a:p>
            <a:r>
              <a:rPr lang="cs-CZ" sz="2400">
                <a:ea typeface="+mn-lt"/>
                <a:cs typeface="+mn-lt"/>
              </a:rPr>
              <a:t>V roce 1867 začal zkušebně stáčet vodu do skleněných lahví. Později začala tradice etikety s červeným orlem.</a:t>
            </a:r>
          </a:p>
          <a:p>
            <a:r>
              <a:rPr lang="cs-CZ" sz="2400">
                <a:latin typeface="Arial"/>
                <a:cs typeface="Arial"/>
              </a:rPr>
              <a:t> Z peněz utržených za prodej minerálních vod byla financována výstavba městských lázní Kyselka.</a:t>
            </a:r>
          </a:p>
          <a:p>
            <a:r>
              <a:rPr lang="cs-CZ" sz="2400">
                <a:ea typeface="+mn-lt"/>
                <a:cs typeface="+mn-lt"/>
              </a:rPr>
              <a:t>Statkář a majitel realit Heinrich Mattoni byl rozhodnutím císaře Františka Josefa I.  ze dne 27. října 1889 povýšen do rakouského šlechtického stavu s právem dědičně užívat čestný titul „šlechtic“. </a:t>
            </a:r>
            <a:endParaRPr lang="cs-CZ" sz="2400">
              <a:latin typeface="Arial"/>
              <a:cs typeface="Arial"/>
            </a:endParaRPr>
          </a:p>
          <a:p>
            <a:endParaRPr lang="cs-CZ" sz="1700">
              <a:latin typeface="Arial"/>
              <a:cs typeface="Arial"/>
            </a:endParaRPr>
          </a:p>
          <a:p>
            <a:endParaRPr lang="cs-CZ" sz="1700"/>
          </a:p>
          <a:p>
            <a:endParaRPr lang="cs-CZ" sz="1700"/>
          </a:p>
        </p:txBody>
      </p:sp>
      <p:pic>
        <p:nvPicPr>
          <p:cNvPr id="4" name="Obrázek 3" descr="Obsah obrázku text, Grafika, logo, Písmo&#10;&#10;Popis se vygeneroval automaticky.">
            <a:extLst>
              <a:ext uri="{FF2B5EF4-FFF2-40B4-BE49-F238E27FC236}">
                <a16:creationId xmlns:a16="http://schemas.microsoft.com/office/drawing/2014/main" id="{C4DDB47F-5818-5E17-78D7-A5CAC920C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991217"/>
            <a:ext cx="5458968" cy="487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82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ECA66C5-DCC9-075D-DD15-120711EF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cs-CZ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4ABA2D-BDD3-29E2-F69F-D91776592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200">
                <a:ea typeface="+mn-lt"/>
                <a:cs typeface="+mn-lt"/>
              </a:rPr>
              <a:t>V červenci 2016 bylo v obci Kyselka otevřeno Mattoni  Muzeum, které se věnuje životu a podnikání Heinricha Mattoniho a historii stáčení minerálních vod.</a:t>
            </a:r>
            <a:endParaRPr lang="cs-CZ" sz="2200"/>
          </a:p>
        </p:txBody>
      </p:sp>
      <p:pic>
        <p:nvPicPr>
          <p:cNvPr id="4" name="Obrázek 3" descr="Obsah obrázku venku, budova, strom, rostlina&#10;&#10;Popis se vygeneroval automaticky.">
            <a:extLst>
              <a:ext uri="{FF2B5EF4-FFF2-40B4-BE49-F238E27FC236}">
                <a16:creationId xmlns:a16="http://schemas.microsoft.com/office/drawing/2014/main" id="{F429E3E3-6619-F32F-7AB5-6BA9AD200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2439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BA701E-5BEC-544C-1956-15F70900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aseline="0">
                <a:latin typeface="Aptos"/>
                <a:ea typeface="Arial"/>
                <a:cs typeface="Arial"/>
              </a:rPr>
              <a:t>My jsme během naší exkurze </a:t>
            </a:r>
            <a:r>
              <a:rPr lang="cs-CZ" sz="2800" err="1">
                <a:latin typeface="Aptos"/>
                <a:ea typeface="Arial"/>
                <a:cs typeface="Arial"/>
              </a:rPr>
              <a:t>Mattoniho</a:t>
            </a:r>
            <a:r>
              <a:rPr lang="cs-CZ" sz="2800">
                <a:latin typeface="Aptos"/>
                <a:ea typeface="Arial"/>
                <a:cs typeface="Arial"/>
              </a:rPr>
              <a:t> stezkou navštívili</a:t>
            </a:r>
            <a:r>
              <a:rPr lang="cs-CZ" sz="2800" baseline="0">
                <a:latin typeface="Aptos"/>
                <a:ea typeface="Arial"/>
                <a:cs typeface="Arial"/>
              </a:rPr>
              <a:t> tyto památky:</a:t>
            </a:r>
            <a:r>
              <a:rPr lang="cs-CZ" sz="2800">
                <a:latin typeface="Aptos"/>
                <a:ea typeface="Arial"/>
                <a:cs typeface="Arial"/>
              </a:rPr>
              <a:t>​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A78695-88E7-B74A-55D8-B6E30AEA9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5012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>
                <a:solidFill>
                  <a:srgbClr val="594D26"/>
                </a:solidFill>
                <a:latin typeface="Times New Roman"/>
                <a:cs typeface="Times New Roman"/>
              </a:rPr>
              <a:t>Nábřežní promenáda s řadou lázeňských budov</a:t>
            </a:r>
            <a:endParaRPr lang="cs-CZ" sz="2000"/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r>
              <a:rPr lang="cs-CZ" sz="2000">
                <a:solidFill>
                  <a:srgbClr val="594D26"/>
                </a:solidFill>
                <a:latin typeface="Times New Roman"/>
                <a:cs typeface="Times New Roman"/>
              </a:rPr>
              <a:t>Socha Heinricha </a:t>
            </a:r>
            <a:r>
              <a:rPr lang="cs-CZ" sz="2000" err="1">
                <a:solidFill>
                  <a:srgbClr val="594D26"/>
                </a:solidFill>
                <a:latin typeface="Times New Roman"/>
                <a:cs typeface="Times New Roman"/>
              </a:rPr>
              <a:t>Mattoniho</a:t>
            </a:r>
            <a:endParaRPr lang="cs-CZ" sz="2000"/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r>
              <a:rPr lang="cs-CZ" sz="2000">
                <a:solidFill>
                  <a:srgbClr val="594D26"/>
                </a:solidFill>
                <a:latin typeface="Times New Roman"/>
                <a:cs typeface="Times New Roman"/>
              </a:rPr>
              <a:t>                                                                          Lesní kaple sv. Václava</a:t>
            </a:r>
            <a:endParaRPr lang="cs-CZ" sz="2000"/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 sz="2000">
              <a:solidFill>
                <a:srgbClr val="594D26"/>
              </a:solidFill>
              <a:latin typeface="Times New Roman"/>
              <a:cs typeface="Times New Roman"/>
            </a:endParaRPr>
          </a:p>
          <a:p>
            <a:endParaRPr lang="cs-CZ"/>
          </a:p>
        </p:txBody>
      </p:sp>
      <p:pic>
        <p:nvPicPr>
          <p:cNvPr id="4" name="Obrázek 3" descr="Obsah obrázku venku, obloha, okno, budova&#10;&#10;Popis se vygeneroval automaticky.">
            <a:extLst>
              <a:ext uri="{FF2B5EF4-FFF2-40B4-BE49-F238E27FC236}">
                <a16:creationId xmlns:a16="http://schemas.microsoft.com/office/drawing/2014/main" id="{8A90BEDD-55B0-C3DE-6728-A5B649973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155" y="1001303"/>
            <a:ext cx="4408099" cy="3237782"/>
          </a:xfrm>
          <a:prstGeom prst="rect">
            <a:avLst/>
          </a:prstGeom>
        </p:spPr>
      </p:pic>
      <p:pic>
        <p:nvPicPr>
          <p:cNvPr id="6" name="Obrázek 5" descr="Obsah obrázku venku, budova, obloha, Kola jízdních kol&#10;&#10;Popis se vygeneroval automaticky.">
            <a:extLst>
              <a:ext uri="{FF2B5EF4-FFF2-40B4-BE49-F238E27FC236}">
                <a16:creationId xmlns:a16="http://schemas.microsoft.com/office/drawing/2014/main" id="{BEF1F60F-DB43-230B-68C5-F4B5CB9F4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39" y="1341455"/>
            <a:ext cx="3286665" cy="2533291"/>
          </a:xfrm>
          <a:prstGeom prst="rect">
            <a:avLst/>
          </a:prstGeom>
        </p:spPr>
      </p:pic>
      <p:pic>
        <p:nvPicPr>
          <p:cNvPr id="7" name="Obrázek 6" descr="Obsah obrázku venku, text, rostlina, strom&#10;&#10;Popis se vygeneroval automaticky.">
            <a:extLst>
              <a:ext uri="{FF2B5EF4-FFF2-40B4-BE49-F238E27FC236}">
                <a16:creationId xmlns:a16="http://schemas.microsoft.com/office/drawing/2014/main" id="{B93BACF7-7F9A-EDEE-2F67-51B310456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3827" y="4114426"/>
            <a:ext cx="3574212" cy="2633934"/>
          </a:xfrm>
          <a:prstGeom prst="rect">
            <a:avLst/>
          </a:prstGeom>
        </p:spPr>
      </p:pic>
      <p:pic>
        <p:nvPicPr>
          <p:cNvPr id="8" name="Obrázek 7" descr="Obsah obrázku venku, obloha, strom, mrak&#10;&#10;Popis se vygeneroval automaticky.">
            <a:extLst>
              <a:ext uri="{FF2B5EF4-FFF2-40B4-BE49-F238E27FC236}">
                <a16:creationId xmlns:a16="http://schemas.microsoft.com/office/drawing/2014/main" id="{AC02D896-3673-5105-2F3D-8F9A63E006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874" b="392"/>
          <a:stretch/>
        </p:blipFill>
        <p:spPr>
          <a:xfrm>
            <a:off x="8401805" y="3434635"/>
            <a:ext cx="3787899" cy="364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5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7C234F-6F51-6260-547C-64BC63A43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361"/>
            <a:ext cx="10515600" cy="6637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rtl="0">
              <a:buNone/>
            </a:pPr>
            <a:r>
              <a:rPr lang="cs-CZ" sz="1900" baseline="0">
                <a:solidFill>
                  <a:srgbClr val="594D26"/>
                </a:solidFill>
                <a:latin typeface="Times New Roman"/>
                <a:ea typeface="Arial"/>
                <a:cs typeface="Arial"/>
              </a:rPr>
              <a:t>Pavilón a kolonáda Ottova pramene</a:t>
            </a:r>
            <a:r>
              <a:rPr lang="cs-CZ" sz="1900">
                <a:latin typeface="Times New Roman"/>
                <a:ea typeface="Arial"/>
                <a:cs typeface="Arial"/>
              </a:rPr>
              <a:t>​</a:t>
            </a:r>
            <a:endParaRPr lang="cs-CZ"/>
          </a:p>
          <a:p>
            <a:pPr marL="228600" lvl="0" indent="-228600" rtl="0">
              <a:buFont typeface=""/>
              <a:buChar char="•"/>
            </a:pPr>
            <a:endParaRPr lang="cs-CZ" sz="1900">
              <a:latin typeface="Times New Roman"/>
              <a:ea typeface="Arial"/>
              <a:cs typeface="Arial"/>
            </a:endParaRPr>
          </a:p>
          <a:p>
            <a:pPr marL="228600" lvl="0" indent="-228600" rtl="0">
              <a:buFont typeface=""/>
              <a:buChar char="•"/>
            </a:pPr>
            <a:endParaRPr lang="cs-CZ" sz="1900"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000000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>
              <a:buFont typeface=""/>
              <a:buChar char="•"/>
            </a:pPr>
            <a:endParaRPr lang="cs-CZ" sz="1900">
              <a:solidFill>
                <a:srgbClr val="594D26"/>
              </a:solidFill>
              <a:latin typeface="Times New Roman"/>
              <a:ea typeface="Arial"/>
              <a:cs typeface="Arial"/>
            </a:endParaRPr>
          </a:p>
          <a:p>
            <a:pPr lvl="0">
              <a:buFont typeface=""/>
              <a:buChar char="•"/>
            </a:pPr>
            <a:r>
              <a:rPr lang="cs-CZ" sz="1900" baseline="0">
                <a:solidFill>
                  <a:srgbClr val="594D26"/>
                </a:solidFill>
                <a:latin typeface="Times New Roman"/>
                <a:ea typeface="Arial"/>
                <a:cs typeface="Arial"/>
              </a:rPr>
              <a:t>Jindřichovo sedátko</a:t>
            </a:r>
            <a:endParaRPr lang="cs-CZ"/>
          </a:p>
        </p:txBody>
      </p:sp>
      <p:pic>
        <p:nvPicPr>
          <p:cNvPr id="4" name="Obrázek 3" descr="Obsah obrázku venku, strom, tráva, obloha&#10;&#10;Popis se vygeneroval automaticky.">
            <a:extLst>
              <a:ext uri="{FF2B5EF4-FFF2-40B4-BE49-F238E27FC236}">
                <a16:creationId xmlns:a16="http://schemas.microsoft.com/office/drawing/2014/main" id="{CCA181B5-EA5E-2B37-573E-F90A48E83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25" y="3543445"/>
            <a:ext cx="5208378" cy="3908665"/>
          </a:xfrm>
          <a:prstGeom prst="rect">
            <a:avLst/>
          </a:prstGeom>
        </p:spPr>
      </p:pic>
      <p:pic>
        <p:nvPicPr>
          <p:cNvPr id="6" name="Obrázek 5" descr="Obsah obrázku venku, strom, rostlina, okno&#10;&#10;Popis se vygeneroval automaticky.">
            <a:extLst>
              <a:ext uri="{FF2B5EF4-FFF2-40B4-BE49-F238E27FC236}">
                <a16:creationId xmlns:a16="http://schemas.microsoft.com/office/drawing/2014/main" id="{71D8BCBD-594E-3256-1E5C-26B68398C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66" y="1563"/>
            <a:ext cx="5270740" cy="3956650"/>
          </a:xfrm>
          <a:prstGeom prst="rect">
            <a:avLst/>
          </a:prstGeom>
        </p:spPr>
      </p:pic>
      <p:pic>
        <p:nvPicPr>
          <p:cNvPr id="7" name="Obrázek 6" descr="Obsah obrázku venku, budova, strom, obloha&#10;&#10;Popis se vygeneroval automaticky.">
            <a:extLst>
              <a:ext uri="{FF2B5EF4-FFF2-40B4-BE49-F238E27FC236}">
                <a16:creationId xmlns:a16="http://schemas.microsoft.com/office/drawing/2014/main" id="{80D01676-9041-25DD-7949-C467187C2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68" y="542476"/>
            <a:ext cx="4048665" cy="30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57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sah 3" descr="Obsah obrázku oblečení, text, osoba, sluneční brýle&#10;&#10;Popis se vygeneroval automaticky.">
            <a:extLst>
              <a:ext uri="{FF2B5EF4-FFF2-40B4-BE49-F238E27FC236}">
                <a16:creationId xmlns:a16="http://schemas.microsoft.com/office/drawing/2014/main" id="{2988CEB5-6499-269A-4542-F6FBDCBC6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1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043E5F5-62AB-9834-8018-8C6B758AA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cs-CZ"/>
              <a:t>Náš tým tvořili: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082EA2-9D1E-0199-248D-E458D923C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endParaRPr lang="cs-CZ" sz="1600">
              <a:latin typeface="Segoe UI"/>
              <a:cs typeface="Segoe UI"/>
            </a:endParaRPr>
          </a:p>
          <a:p>
            <a:r>
              <a:rPr lang="cs-CZ" sz="2400">
                <a:latin typeface="Segoe UI"/>
                <a:cs typeface="Segoe UI"/>
              </a:rPr>
              <a:t>Andrea </a:t>
            </a:r>
            <a:r>
              <a:rPr lang="cs-CZ" sz="2400" err="1">
                <a:latin typeface="Segoe UI"/>
                <a:cs typeface="Segoe UI"/>
              </a:rPr>
              <a:t>Lukeslová</a:t>
            </a:r>
            <a:endParaRPr lang="cs-CZ" sz="2400">
              <a:latin typeface="Segoe UI"/>
              <a:cs typeface="Segoe UI"/>
            </a:endParaRPr>
          </a:p>
          <a:p>
            <a:r>
              <a:rPr lang="cs-CZ" sz="2400">
                <a:latin typeface="Segoe UI"/>
                <a:cs typeface="Segoe UI"/>
              </a:rPr>
              <a:t>Nina Kunštátská</a:t>
            </a:r>
          </a:p>
          <a:p>
            <a:r>
              <a:rPr lang="cs-CZ" sz="2400">
                <a:latin typeface="Segoe UI"/>
                <a:cs typeface="Segoe UI"/>
              </a:rPr>
              <a:t>Lenka Charvátová</a:t>
            </a:r>
            <a:endParaRPr lang="en-US" sz="2400">
              <a:latin typeface="Segoe UI"/>
              <a:cs typeface="Segoe UI"/>
            </a:endParaRPr>
          </a:p>
          <a:p>
            <a:r>
              <a:rPr lang="cs-CZ" sz="2400">
                <a:latin typeface="Segoe UI"/>
                <a:cs typeface="Segoe UI"/>
              </a:rPr>
              <a:t>Matyáš </a:t>
            </a:r>
            <a:r>
              <a:rPr lang="cs-CZ" sz="2400" err="1">
                <a:latin typeface="Segoe UI"/>
                <a:cs typeface="Segoe UI"/>
              </a:rPr>
              <a:t>Cimpl</a:t>
            </a:r>
            <a:endParaRPr lang="en-US" sz="2400" err="1">
              <a:latin typeface="Segoe UI"/>
              <a:cs typeface="Segoe UI"/>
            </a:endParaRPr>
          </a:p>
          <a:p>
            <a:r>
              <a:rPr lang="cs-CZ" sz="2400">
                <a:latin typeface="Segoe UI"/>
                <a:cs typeface="Segoe UI"/>
              </a:rPr>
              <a:t>Natálie Nguyen</a:t>
            </a:r>
          </a:p>
          <a:p>
            <a:r>
              <a:rPr lang="cs-CZ" sz="2400">
                <a:latin typeface="Segoe UI"/>
                <a:cs typeface="Segoe UI"/>
              </a:rPr>
              <a:t>Kateřina </a:t>
            </a:r>
            <a:r>
              <a:rPr lang="cs-CZ" sz="2400" err="1">
                <a:latin typeface="Segoe UI"/>
                <a:cs typeface="Segoe UI"/>
              </a:rPr>
              <a:t>Sichrovská</a:t>
            </a:r>
            <a:endParaRPr lang="en-US" sz="2400" err="1">
              <a:latin typeface="Segoe UI"/>
              <a:cs typeface="Segoe UI"/>
            </a:endParaRPr>
          </a:p>
          <a:p>
            <a:r>
              <a:rPr lang="cs-CZ" sz="2400">
                <a:latin typeface="Segoe UI"/>
                <a:cs typeface="Segoe UI"/>
              </a:rPr>
              <a:t>Kateřina </a:t>
            </a:r>
            <a:r>
              <a:rPr lang="cs-CZ" sz="2400" err="1">
                <a:latin typeface="Segoe UI"/>
                <a:cs typeface="Segoe UI"/>
              </a:rPr>
              <a:t>Vykouková</a:t>
            </a:r>
            <a:endParaRPr lang="cs-CZ" sz="2400">
              <a:latin typeface="Segoe UI"/>
              <a:cs typeface="Segoe UI"/>
            </a:endParaRPr>
          </a:p>
          <a:p>
            <a:endParaRPr lang="cs-CZ" sz="1600">
              <a:latin typeface="Segoe UI"/>
              <a:ea typeface="+mn-lt"/>
              <a:cs typeface="Segoe UI"/>
            </a:endParaRPr>
          </a:p>
          <a:p>
            <a:r>
              <a:rPr lang="cs-CZ" sz="2000">
                <a:ea typeface="+mn-lt"/>
                <a:cs typeface="+mn-lt"/>
              </a:rPr>
              <a:t>Vyšli jsme jako skupina ze čtyř různých tříd napříč třemi ročníky, došli jsme jako tým; poznávali jsme nejen kraj, ale i sebe navzájem.</a:t>
            </a:r>
            <a:endParaRPr lang="cs-CZ" sz="2000">
              <a:latin typeface="Segoe UI"/>
              <a:cs typeface="Segoe UI"/>
            </a:endParaRPr>
          </a:p>
          <a:p>
            <a:endParaRPr lang="cs-CZ" sz="1600"/>
          </a:p>
        </p:txBody>
      </p:sp>
      <p:pic>
        <p:nvPicPr>
          <p:cNvPr id="4" name="Obrázek 3" descr="Obsah obrázku venku, oblečení, osoba, tráva&#10;&#10;Popis se vygeneroval automaticky.">
            <a:extLst>
              <a:ext uri="{FF2B5EF4-FFF2-40B4-BE49-F238E27FC236}">
                <a16:creationId xmlns:a16="http://schemas.microsoft.com/office/drawing/2014/main" id="{541890D0-E1DA-15E5-3BA8-FFA8F252F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3" r="-157" b="-210"/>
          <a:stretch/>
        </p:blipFill>
        <p:spPr>
          <a:xfrm>
            <a:off x="7443891" y="2184914"/>
            <a:ext cx="3339457" cy="375591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soba, oblečení, venku, strom&#10;&#10;Popis se vygeneroval automaticky.">
            <a:extLst>
              <a:ext uri="{FF2B5EF4-FFF2-40B4-BE49-F238E27FC236}">
                <a16:creationId xmlns:a16="http://schemas.microsoft.com/office/drawing/2014/main" id="{075F7684-83F3-FC50-0078-BC9D03CFB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" b="51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EC3917C-0236-7B6D-7EC9-BD1DFB12A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60EDC1-3906-5E33-2118-2FCC92D06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Každý v týmu měl svou roli, kterou jsme všichni skvěle splnili. </a:t>
            </a:r>
          </a:p>
        </p:txBody>
      </p:sp>
    </p:spTree>
    <p:extLst>
      <p:ext uri="{BB962C8B-B14F-4D97-AF65-F5344CB8AC3E}">
        <p14:creationId xmlns:p14="http://schemas.microsoft.com/office/powerpoint/2010/main" val="804364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CCA353-3230-3729-457E-736F4F918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12724C-9D14-935C-8A91-3D52A9983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Na naší cestě jsme se orientovali výhradně pomocí mapy, a byli jsme odkázáni na naše plánování trasy, na kterém jsme týdny předem společně pracovali.</a:t>
            </a:r>
          </a:p>
        </p:txBody>
      </p:sp>
      <p:pic>
        <p:nvPicPr>
          <p:cNvPr id="4" name="Obrázek 3" descr="Obsah obrázku oblečení, venku, osoba, strom&#10;&#10;Popis se vygeneroval automaticky.">
            <a:extLst>
              <a:ext uri="{FF2B5EF4-FFF2-40B4-BE49-F238E27FC236}">
                <a16:creationId xmlns:a16="http://schemas.microsoft.com/office/drawing/2014/main" id="{544B230A-8E84-CC12-F7AD-522C4041A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5" r="21495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0850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859E73-2C06-7009-9009-0EDFDE12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C2AF85-9D81-F045-E4C0-40AA34820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cs-CZ" sz="3200"/>
              <a:t>Naše expedice začala na nádraží v Karlových Varech, kam jsme se dopravili vlakem. </a:t>
            </a:r>
            <a:endParaRPr lang="cs-CZ" sz="2000"/>
          </a:p>
        </p:txBody>
      </p:sp>
      <p:pic>
        <p:nvPicPr>
          <p:cNvPr id="6" name="Obrázek 5" descr="Obsah obrázku oblečení, osoba, Lidská tvář, autobus&#10;&#10;Popis se vygeneroval automaticky.">
            <a:extLst>
              <a:ext uri="{FF2B5EF4-FFF2-40B4-BE49-F238E27FC236}">
                <a16:creationId xmlns:a16="http://schemas.microsoft.com/office/drawing/2014/main" id="{657F038B-B409-8B83-51AA-DC10332CE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93" y="2421924"/>
            <a:ext cx="4948194" cy="3711146"/>
          </a:xfrm>
          <a:prstGeom prst="rect">
            <a:avLst/>
          </a:prstGeom>
        </p:spPr>
      </p:pic>
      <p:pic>
        <p:nvPicPr>
          <p:cNvPr id="5" name="Obrázek 4" descr="Obsah obrázku osoba, Lidská tvář, oblečení, interiér&#10;&#10;Popis se vygeneroval automaticky.">
            <a:extLst>
              <a:ext uri="{FF2B5EF4-FFF2-40B4-BE49-F238E27FC236}">
                <a16:creationId xmlns:a16="http://schemas.microsoft.com/office/drawing/2014/main" id="{791E3B2B-2E43-747C-83C1-56160FC9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889" y="2421924"/>
            <a:ext cx="4948194" cy="37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E92708-ACD8-F964-2F79-1E671CCF1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351679" cy="1616203"/>
          </a:xfrm>
        </p:spPr>
        <p:txBody>
          <a:bodyPr anchor="b">
            <a:normAutofit/>
          </a:bodyPr>
          <a:lstStyle/>
          <a:p>
            <a:endParaRPr lang="cs-CZ" sz="32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C75DE0-51AF-EF7F-4524-4E6CCE29C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171188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/>
              <a:t>Prozkoumávali jsme historické město Karlovy Vary.</a:t>
            </a:r>
          </a:p>
        </p:txBody>
      </p:sp>
      <p:pic>
        <p:nvPicPr>
          <p:cNvPr id="6" name="Obrázek 5" descr="Obsah obrázku venku, obloha, mrak, Pozemní vozidlo&#10;&#10;Popis se vygeneroval automaticky.">
            <a:extLst>
              <a:ext uri="{FF2B5EF4-FFF2-40B4-BE49-F238E27FC236}">
                <a16:creationId xmlns:a16="http://schemas.microsoft.com/office/drawing/2014/main" id="{8896C4E0-C13C-1AF7-1286-B9B2F6B7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36" b="7447"/>
          <a:stretch/>
        </p:blipFill>
        <p:spPr>
          <a:xfrm>
            <a:off x="5065566" y="10"/>
            <a:ext cx="7032825" cy="43788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venku, obloha, Pozemní vozidlo, vozidlo&#10;&#10;Popis se vygeneroval automaticky.">
            <a:extLst>
              <a:ext uri="{FF2B5EF4-FFF2-40B4-BE49-F238E27FC236}">
                <a16:creationId xmlns:a16="http://schemas.microsoft.com/office/drawing/2014/main" id="{CF6A2D72-1CF7-983B-48DD-E227119E10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0" r="-1" b="-1"/>
          <a:stretch/>
        </p:blipFill>
        <p:spPr>
          <a:xfrm>
            <a:off x="5065566" y="4378817"/>
            <a:ext cx="3524828" cy="2479183"/>
          </a:xfrm>
          <a:prstGeom prst="rect">
            <a:avLst/>
          </a:prstGeom>
        </p:spPr>
      </p:pic>
      <p:pic>
        <p:nvPicPr>
          <p:cNvPr id="5" name="Obrázek 4" descr="Obsah obrázku venku, obloha, mrak, osoba&#10;&#10;Popis se vygeneroval automaticky.">
            <a:extLst>
              <a:ext uri="{FF2B5EF4-FFF2-40B4-BE49-F238E27FC236}">
                <a16:creationId xmlns:a16="http://schemas.microsoft.com/office/drawing/2014/main" id="{AAE77FB2-7FC1-F08D-8C1D-D8CEE474B3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20" r="-1" b="-1"/>
          <a:stretch/>
        </p:blipFill>
        <p:spPr>
          <a:xfrm>
            <a:off x="8573563" y="4378818"/>
            <a:ext cx="3524828" cy="247918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0B02E-2A29-A1CD-0D60-A9E1681AF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760236-1E5E-7CEA-DCDD-21F3FB288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D6BAEE-FD58-F5B7-5CF3-A74EB385D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901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EB3FCC-05C1-A1F6-BCED-3190FB9CF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549249"/>
            <a:ext cx="4802249" cy="1671570"/>
          </a:xfrm>
        </p:spPr>
        <p:txBody>
          <a:bodyPr>
            <a:normAutofit/>
          </a:bodyPr>
          <a:lstStyle/>
          <a:p>
            <a:endParaRPr lang="cs-CZ" sz="4000"/>
          </a:p>
        </p:txBody>
      </p:sp>
      <p:pic>
        <p:nvPicPr>
          <p:cNvPr id="6" name="Obrázek 5" descr="Obsah obrázku oblečení, osoba, boty, muž&#10;&#10;Popis se vygeneroval automaticky.">
            <a:extLst>
              <a:ext uri="{FF2B5EF4-FFF2-40B4-BE49-F238E27FC236}">
                <a16:creationId xmlns:a16="http://schemas.microsoft.com/office/drawing/2014/main" id="{73586E10-6362-6D08-62AC-7CE6BDD5C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722"/>
          <a:stretch/>
        </p:blipFill>
        <p:spPr>
          <a:xfrm>
            <a:off x="5995436" y="1"/>
            <a:ext cx="3016307" cy="2223338"/>
          </a:xfrm>
          <a:prstGeom prst="rect">
            <a:avLst/>
          </a:prstGeom>
        </p:spPr>
      </p:pic>
      <p:pic>
        <p:nvPicPr>
          <p:cNvPr id="5" name="Obrázek 4" descr="Obsah obrázku dřez, území, interiér, zeď&#10;&#10;Popis se vygeneroval automaticky.">
            <a:extLst>
              <a:ext uri="{FF2B5EF4-FFF2-40B4-BE49-F238E27FC236}">
                <a16:creationId xmlns:a16="http://schemas.microsoft.com/office/drawing/2014/main" id="{E949BFB9-0EC7-69B7-8C51-874E33335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33" r="3" b="3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4CF464-172B-C58D-871D-08DBD355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84215"/>
            <a:ext cx="4802249" cy="3744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/>
              <a:t>A samozřejmě jsme ochutnávali tamější prameny.</a:t>
            </a:r>
          </a:p>
        </p:txBody>
      </p:sp>
      <p:pic>
        <p:nvPicPr>
          <p:cNvPr id="9" name="Obrázek 8" descr="Obsah obrázku osoba, oblečení, zeď, území&#10;&#10;Popis se vygeneroval automaticky.">
            <a:extLst>
              <a:ext uri="{FF2B5EF4-FFF2-40B4-BE49-F238E27FC236}">
                <a16:creationId xmlns:a16="http://schemas.microsoft.com/office/drawing/2014/main" id="{90204656-012E-9AA6-7AC8-84FEF00E4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" r="3" b="3"/>
          <a:stretch/>
        </p:blipFill>
        <p:spPr>
          <a:xfrm>
            <a:off x="5995437" y="2384215"/>
            <a:ext cx="3016307" cy="2234180"/>
          </a:xfrm>
          <a:prstGeom prst="rect">
            <a:avLst/>
          </a:prstGeom>
        </p:spPr>
      </p:pic>
      <p:pic>
        <p:nvPicPr>
          <p:cNvPr id="4" name="Obrázek 3" descr="Obsah obrázku venku, obloha, mrak, budova&#10;&#10;Popis se vygeneroval automaticky.">
            <a:extLst>
              <a:ext uri="{FF2B5EF4-FFF2-40B4-BE49-F238E27FC236}">
                <a16:creationId xmlns:a16="http://schemas.microsoft.com/office/drawing/2014/main" id="{18C83E5C-7CE2-A8CA-D252-6A66D863ED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18" r="3" b="3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7" name="Obrázek 6" descr="Obsah obrázku oblečení, osoba, boty, Lidská tvář&#10;&#10;Popis se vygeneroval automaticky.">
            <a:extLst>
              <a:ext uri="{FF2B5EF4-FFF2-40B4-BE49-F238E27FC236}">
                <a16:creationId xmlns:a16="http://schemas.microsoft.com/office/drawing/2014/main" id="{CAECC4EE-DEA3-576D-6D27-0105A1205A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91" r="3" b="3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8" name="Obrázek 7" descr="Obsah obrázku budova, architektura, interiér, arkáda&#10;&#10;Popis se vygeneroval automaticky.">
            <a:extLst>
              <a:ext uri="{FF2B5EF4-FFF2-40B4-BE49-F238E27FC236}">
                <a16:creationId xmlns:a16="http://schemas.microsoft.com/office/drawing/2014/main" id="{2A8A9C0A-0243-C158-6E36-0ACC51161C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23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pic>
        <p:nvPicPr>
          <p:cNvPr id="10" name="Obrázek 9" descr="Obsah obrázku interiér, fontána, osoba, zeď&#10;&#10;Popis se vygeneroval automaticky.">
            <a:extLst>
              <a:ext uri="{FF2B5EF4-FFF2-40B4-BE49-F238E27FC236}">
                <a16:creationId xmlns:a16="http://schemas.microsoft.com/office/drawing/2014/main" id="{B0D1201C-A030-13A3-A1E4-C708DAFD4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4847" y="3876854"/>
            <a:ext cx="3660477" cy="28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 descr="Obsah obrázku venku, strom, Turistické vybavení, lidé&#10;&#10;Popis se vygeneroval automaticky.">
            <a:extLst>
              <a:ext uri="{FF2B5EF4-FFF2-40B4-BE49-F238E27FC236}">
                <a16:creationId xmlns:a16="http://schemas.microsoft.com/office/drawing/2014/main" id="{3BAD969B-402D-663B-BB10-F534D28E8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5" r="16559" b="4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Obrázek 4" descr="Obsah obrázku venku, osoba, oblečení, džungle&#10;&#10;Popis se vygeneroval automaticky.">
            <a:extLst>
              <a:ext uri="{FF2B5EF4-FFF2-40B4-BE49-F238E27FC236}">
                <a16:creationId xmlns:a16="http://schemas.microsoft.com/office/drawing/2014/main" id="{B360453C-654F-7DD2-3C55-F810BC258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91" r="9062" b="4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6" name="Obrázek 5" descr="Obsah obrázku venku, strom, osoba, Turistické vybavení&#10;&#10;Popis se vygeneroval automaticky.">
            <a:extLst>
              <a:ext uri="{FF2B5EF4-FFF2-40B4-BE49-F238E27FC236}">
                <a16:creationId xmlns:a16="http://schemas.microsoft.com/office/drawing/2014/main" id="{4EA289E1-C59A-F04C-026D-01BD5E7DA6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44" r="16680" b="4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8" name="Obrázek 7" descr="Obsah obrázku venku, strom, osoba, obloha&#10;&#10;Popis se vygeneroval automaticky.">
            <a:extLst>
              <a:ext uri="{FF2B5EF4-FFF2-40B4-BE49-F238E27FC236}">
                <a16:creationId xmlns:a16="http://schemas.microsoft.com/office/drawing/2014/main" id="{DFB26021-B0C9-E825-E4A8-882529929B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79" r="22945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9" name="Obrázek 8" descr="Obsah obrázku venku, obloha, tráva, osoba&#10;&#10;Popis se vygeneroval automaticky.">
            <a:extLst>
              <a:ext uri="{FF2B5EF4-FFF2-40B4-BE49-F238E27FC236}">
                <a16:creationId xmlns:a16="http://schemas.microsoft.com/office/drawing/2014/main" id="{6581EAD7-433C-C8EC-2728-99C447F1F7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" b="25368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03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09C0D2-8902-C36A-C23B-40C9B5D5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>
            <a:normAutofit/>
          </a:bodyPr>
          <a:lstStyle/>
          <a:p>
            <a:endParaRPr lang="cs-CZ" sz="32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62294A-A98A-DB0B-55C0-065232CB0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rgbClr val="FFFFFF"/>
                </a:solidFill>
                <a:latin typeface="Arial"/>
                <a:cs typeface="Arial"/>
              </a:rPr>
              <a:t>Dále naše cesta pokračovala do Kyselky.</a:t>
            </a:r>
          </a:p>
          <a:p>
            <a:endParaRPr lang="cs-CZ" sz="1800">
              <a:solidFill>
                <a:srgbClr val="FFFFFF"/>
              </a:solidFill>
              <a:latin typeface="Arial"/>
              <a:cs typeface="Arial"/>
            </a:endParaRPr>
          </a:p>
          <a:p>
            <a:endParaRPr lang="cs-CZ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37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Motiv systému Office</vt:lpstr>
      <vt:lpstr>Expedice „Na cestě k Mattoni“</vt:lpstr>
      <vt:lpstr>PowerPoint Presentation</vt:lpstr>
      <vt:lpstr>Náš tým tvořili: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Viděli jsme historickou architekturu i moderní stáčírnu Mattoni.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Heinrich Mattoni</vt:lpstr>
      <vt:lpstr>PowerPoint Presentation</vt:lpstr>
      <vt:lpstr>PowerPoint Presentation</vt:lpstr>
      <vt:lpstr>My jsme během naší exkurze Mattoniho stezkou navštívili tyto památky:​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revision>1</cp:revision>
  <dcterms:created xsi:type="dcterms:W3CDTF">2024-05-27T09:20:17Z</dcterms:created>
  <dcterms:modified xsi:type="dcterms:W3CDTF">2024-05-31T05:44:26Z</dcterms:modified>
</cp:coreProperties>
</file>