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Some Time Later" charset="1" panose="02000503000000000000"/>
      <p:regular r:id="rId22"/>
    </p:embeddedFont>
    <p:embeddedFont>
      <p:font typeface="Jua" charset="1" panose="00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43.jpeg" Type="http://schemas.openxmlformats.org/officeDocument/2006/relationships/image"/><Relationship Id="rId13" Target="../media/image44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45.jpeg" Type="http://schemas.openxmlformats.org/officeDocument/2006/relationships/image"/><Relationship Id="rId13" Target="../media/image46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47.jpeg" Type="http://schemas.openxmlformats.org/officeDocument/2006/relationships/image"/><Relationship Id="rId13" Target="../media/image48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49.jpeg" Type="http://schemas.openxmlformats.org/officeDocument/2006/relationships/image"/><Relationship Id="rId13" Target="../media/image50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59.jpe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jpeg" Type="http://schemas.openxmlformats.org/officeDocument/2006/relationships/image"/><Relationship Id="rId13" Target="../media/image34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5.jpeg" Type="http://schemas.openxmlformats.org/officeDocument/2006/relationships/image"/><Relationship Id="rId13" Target="../media/image36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7.jpeg" Type="http://schemas.openxmlformats.org/officeDocument/2006/relationships/image"/><Relationship Id="rId13" Target="../media/image38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9.jpeg" Type="http://schemas.openxmlformats.org/officeDocument/2006/relationships/image"/><Relationship Id="rId13" Target="../media/image40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41.jpeg" Type="http://schemas.openxmlformats.org/officeDocument/2006/relationships/image"/><Relationship Id="rId13" Target="../media/image42.jpe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E0B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96277" y="2659451"/>
            <a:ext cx="11389539" cy="578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50"/>
              </a:lnSpc>
            </a:pPr>
            <a:r>
              <a:rPr lang="en-US" sz="15000" spc="30">
                <a:solidFill>
                  <a:srgbClr val="697235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HUPKY DUPKY</a:t>
            </a:r>
          </a:p>
          <a:p>
            <a:pPr algn="l">
              <a:lnSpc>
                <a:spcPts val="14550"/>
              </a:lnSpc>
            </a:pPr>
            <a:r>
              <a:rPr lang="en-US" sz="15000" spc="30">
                <a:solidFill>
                  <a:srgbClr val="697235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KŘÍŽEM KRÁŽEM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02129" y="1383192"/>
            <a:ext cx="3799971" cy="914854"/>
            <a:chOff x="0" y="0"/>
            <a:chExt cx="1000816" cy="24094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00816" cy="240949"/>
            </a:xfrm>
            <a:custGeom>
              <a:avLst/>
              <a:gdLst/>
              <a:ahLst/>
              <a:cxnLst/>
              <a:rect r="r" b="b" t="t" l="l"/>
              <a:pathLst>
                <a:path h="240949" w="1000816">
                  <a:moveTo>
                    <a:pt x="36673" y="0"/>
                  </a:moveTo>
                  <a:lnTo>
                    <a:pt x="964143" y="0"/>
                  </a:lnTo>
                  <a:cubicBezTo>
                    <a:pt x="984397" y="0"/>
                    <a:pt x="1000816" y="16419"/>
                    <a:pt x="1000816" y="36673"/>
                  </a:cubicBezTo>
                  <a:lnTo>
                    <a:pt x="1000816" y="204277"/>
                  </a:lnTo>
                  <a:cubicBezTo>
                    <a:pt x="1000816" y="224530"/>
                    <a:pt x="984397" y="240949"/>
                    <a:pt x="964143" y="240949"/>
                  </a:cubicBezTo>
                  <a:lnTo>
                    <a:pt x="36673" y="240949"/>
                  </a:lnTo>
                  <a:cubicBezTo>
                    <a:pt x="16419" y="240949"/>
                    <a:pt x="0" y="224530"/>
                    <a:pt x="0" y="204277"/>
                  </a:cubicBezTo>
                  <a:lnTo>
                    <a:pt x="0" y="36673"/>
                  </a:lnTo>
                  <a:cubicBezTo>
                    <a:pt x="0" y="16419"/>
                    <a:pt x="16419" y="0"/>
                    <a:pt x="36673" y="0"/>
                  </a:cubicBezTo>
                  <a:close/>
                </a:path>
              </a:pathLst>
            </a:custGeom>
            <a:solidFill>
              <a:srgbClr val="A2654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000816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49203" y="1440886"/>
            <a:ext cx="4105823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Expedice DofE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440171">
            <a:off x="11963816" y="-1466279"/>
            <a:ext cx="3633493" cy="5217810"/>
          </a:xfrm>
          <a:custGeom>
            <a:avLst/>
            <a:gdLst/>
            <a:ahLst/>
            <a:cxnLst/>
            <a:rect r="r" b="b" t="t" l="l"/>
            <a:pathLst>
              <a:path h="5217810" w="3633493">
                <a:moveTo>
                  <a:pt x="0" y="0"/>
                </a:moveTo>
                <a:lnTo>
                  <a:pt x="3633493" y="0"/>
                </a:lnTo>
                <a:lnTo>
                  <a:pt x="3633493" y="5217810"/>
                </a:lnTo>
                <a:lnTo>
                  <a:pt x="0" y="52178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22459" y="5450276"/>
            <a:ext cx="1316206" cy="2240351"/>
          </a:xfrm>
          <a:custGeom>
            <a:avLst/>
            <a:gdLst/>
            <a:ahLst/>
            <a:cxnLst/>
            <a:rect r="r" b="b" t="t" l="l"/>
            <a:pathLst>
              <a:path h="2240351" w="1316206">
                <a:moveTo>
                  <a:pt x="0" y="0"/>
                </a:moveTo>
                <a:lnTo>
                  <a:pt x="1316207" y="0"/>
                </a:lnTo>
                <a:lnTo>
                  <a:pt x="1316207" y="2240352"/>
                </a:lnTo>
                <a:lnTo>
                  <a:pt x="0" y="224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22903" y="4390421"/>
            <a:ext cx="5062914" cy="6808320"/>
          </a:xfrm>
          <a:custGeom>
            <a:avLst/>
            <a:gdLst/>
            <a:ahLst/>
            <a:cxnLst/>
            <a:rect r="r" b="b" t="t" l="l"/>
            <a:pathLst>
              <a:path h="6808320" w="5062914">
                <a:moveTo>
                  <a:pt x="0" y="0"/>
                </a:moveTo>
                <a:lnTo>
                  <a:pt x="5062914" y="0"/>
                </a:lnTo>
                <a:lnTo>
                  <a:pt x="5062914" y="6808320"/>
                </a:lnTo>
                <a:lnTo>
                  <a:pt x="0" y="6808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405077" y="5593151"/>
            <a:ext cx="3898565" cy="120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8"/>
              </a:lnSpc>
            </a:pPr>
            <a:r>
              <a:rPr lang="en-US" sz="5311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HORA SV. ŠEBESTIÁNA</a:t>
            </a:r>
          </a:p>
        </p:txBody>
      </p:sp>
      <p:sp>
        <p:nvSpPr>
          <p:cNvPr name="TextBox 11" id="11"/>
          <p:cNvSpPr txBox="true"/>
          <p:nvPr/>
        </p:nvSpPr>
        <p:spPr>
          <a:xfrm rot="60795">
            <a:off x="7193455" y="8325393"/>
            <a:ext cx="3898565" cy="66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8"/>
              </a:lnSpc>
            </a:pPr>
            <a:r>
              <a:rPr lang="en-US" sz="5311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BRANDOV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885817" y="3867118"/>
            <a:ext cx="7293112" cy="9905754"/>
          </a:xfrm>
          <a:custGeom>
            <a:avLst/>
            <a:gdLst/>
            <a:ahLst/>
            <a:cxnLst/>
            <a:rect r="r" b="b" t="t" l="l"/>
            <a:pathLst>
              <a:path h="9905754" w="7293112">
                <a:moveTo>
                  <a:pt x="0" y="0"/>
                </a:moveTo>
                <a:lnTo>
                  <a:pt x="7293112" y="0"/>
                </a:lnTo>
                <a:lnTo>
                  <a:pt x="7293112" y="9905755"/>
                </a:lnTo>
                <a:lnTo>
                  <a:pt x="0" y="9905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96277" y="7575506"/>
            <a:ext cx="6326625" cy="101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453E22"/>
                </a:solidFill>
                <a:latin typeface="Jua"/>
                <a:ea typeface="Jua"/>
                <a:cs typeface="Jua"/>
                <a:sym typeface="Jua"/>
              </a:rPr>
              <a:t>Praertiti praesenti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50885" y="4279627"/>
            <a:ext cx="6153353" cy="4615015"/>
          </a:xfrm>
          <a:custGeom>
            <a:avLst/>
            <a:gdLst/>
            <a:ahLst/>
            <a:cxnLst/>
            <a:rect r="r" b="b" t="t" l="l"/>
            <a:pathLst>
              <a:path h="4615015" w="6153353">
                <a:moveTo>
                  <a:pt x="0" y="0"/>
                </a:moveTo>
                <a:lnTo>
                  <a:pt x="6153353" y="0"/>
                </a:lnTo>
                <a:lnTo>
                  <a:pt x="6153353" y="4615015"/>
                </a:lnTo>
                <a:lnTo>
                  <a:pt x="0" y="46150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596790" y="4279627"/>
            <a:ext cx="6153353" cy="4615015"/>
          </a:xfrm>
          <a:custGeom>
            <a:avLst/>
            <a:gdLst/>
            <a:ahLst/>
            <a:cxnLst/>
            <a:rect r="r" b="b" t="t" l="l"/>
            <a:pathLst>
              <a:path h="4615015" w="6153353">
                <a:moveTo>
                  <a:pt x="0" y="0"/>
                </a:moveTo>
                <a:lnTo>
                  <a:pt x="6153353" y="0"/>
                </a:lnTo>
                <a:lnTo>
                  <a:pt x="6153353" y="4615015"/>
                </a:lnTo>
                <a:lnTo>
                  <a:pt x="0" y="46150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0891" y="3490061"/>
            <a:ext cx="8638814" cy="39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  <a:spcBef>
                <a:spcPct val="0"/>
              </a:spcBef>
            </a:pPr>
            <a:r>
              <a:rPr lang="en-US" sz="2292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Bývalá obec Reizenhain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79454" y="3547211"/>
            <a:ext cx="5131980" cy="4446385"/>
          </a:xfrm>
          <a:custGeom>
            <a:avLst/>
            <a:gdLst/>
            <a:ahLst/>
            <a:cxnLst/>
            <a:rect r="r" b="b" t="t" l="l"/>
            <a:pathLst>
              <a:path h="4446385" w="5131980">
                <a:moveTo>
                  <a:pt x="0" y="0"/>
                </a:moveTo>
                <a:lnTo>
                  <a:pt x="5131980" y="0"/>
                </a:lnTo>
                <a:lnTo>
                  <a:pt x="5131980" y="4446385"/>
                </a:lnTo>
                <a:lnTo>
                  <a:pt x="0" y="4446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1665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10891" y="4279627"/>
            <a:ext cx="6279757" cy="4621257"/>
          </a:xfrm>
          <a:custGeom>
            <a:avLst/>
            <a:gdLst/>
            <a:ahLst/>
            <a:cxnLst/>
            <a:rect r="r" b="b" t="t" l="l"/>
            <a:pathLst>
              <a:path h="4621257" w="6279757">
                <a:moveTo>
                  <a:pt x="0" y="0"/>
                </a:moveTo>
                <a:lnTo>
                  <a:pt x="6279757" y="0"/>
                </a:lnTo>
                <a:lnTo>
                  <a:pt x="6279757" y="4621257"/>
                </a:lnTo>
                <a:lnTo>
                  <a:pt x="0" y="46212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0891" y="3490061"/>
            <a:ext cx="8638814" cy="39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  <a:spcBef>
                <a:spcPct val="0"/>
              </a:spcBef>
            </a:pPr>
            <a:r>
              <a:rPr lang="en-US" sz="2292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Bývalá celnice Marienberg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378884" y="3627746"/>
            <a:ext cx="4088828" cy="5353172"/>
          </a:xfrm>
          <a:custGeom>
            <a:avLst/>
            <a:gdLst/>
            <a:ahLst/>
            <a:cxnLst/>
            <a:rect r="r" b="b" t="t" l="l"/>
            <a:pathLst>
              <a:path h="5353172" w="4088828">
                <a:moveTo>
                  <a:pt x="0" y="0"/>
                </a:moveTo>
                <a:lnTo>
                  <a:pt x="4088828" y="0"/>
                </a:lnTo>
                <a:lnTo>
                  <a:pt x="4088828" y="5353171"/>
                </a:lnTo>
                <a:lnTo>
                  <a:pt x="0" y="53531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1841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37283" y="4002713"/>
            <a:ext cx="6214340" cy="4660755"/>
          </a:xfrm>
          <a:custGeom>
            <a:avLst/>
            <a:gdLst/>
            <a:ahLst/>
            <a:cxnLst/>
            <a:rect r="r" b="b" t="t" l="l"/>
            <a:pathLst>
              <a:path h="4660755" w="6214340">
                <a:moveTo>
                  <a:pt x="0" y="0"/>
                </a:moveTo>
                <a:lnTo>
                  <a:pt x="6214340" y="0"/>
                </a:lnTo>
                <a:lnTo>
                  <a:pt x="6214340" y="4660754"/>
                </a:lnTo>
                <a:lnTo>
                  <a:pt x="0" y="4660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27956" y="4364334"/>
            <a:ext cx="6509632" cy="4701290"/>
          </a:xfrm>
          <a:custGeom>
            <a:avLst/>
            <a:gdLst/>
            <a:ahLst/>
            <a:cxnLst/>
            <a:rect r="r" b="b" t="t" l="l"/>
            <a:pathLst>
              <a:path h="4701290" w="6509632">
                <a:moveTo>
                  <a:pt x="0" y="0"/>
                </a:moveTo>
                <a:lnTo>
                  <a:pt x="6509632" y="0"/>
                </a:lnTo>
                <a:lnTo>
                  <a:pt x="6509632" y="4701290"/>
                </a:lnTo>
                <a:lnTo>
                  <a:pt x="0" y="47012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3502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653063" y="3564041"/>
            <a:ext cx="4070670" cy="5433706"/>
          </a:xfrm>
          <a:custGeom>
            <a:avLst/>
            <a:gdLst/>
            <a:ahLst/>
            <a:cxnLst/>
            <a:rect r="r" b="b" t="t" l="l"/>
            <a:pathLst>
              <a:path h="5433706" w="4070670">
                <a:moveTo>
                  <a:pt x="0" y="0"/>
                </a:moveTo>
                <a:lnTo>
                  <a:pt x="4070670" y="0"/>
                </a:lnTo>
                <a:lnTo>
                  <a:pt x="4070670" y="5433707"/>
                </a:lnTo>
                <a:lnTo>
                  <a:pt x="0" y="54337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22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0891" y="3490061"/>
            <a:ext cx="8638814" cy="39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  <a:spcBef>
                <a:spcPct val="0"/>
              </a:spcBef>
            </a:pPr>
            <a:r>
              <a:rPr lang="en-US" sz="2292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Rašeliniště u zaniklé vesnice Kienhaid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1495522" cy="6798303"/>
            <a:chOff x="0" y="0"/>
            <a:chExt cx="3040773" cy="17982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0773" cy="1798274"/>
            </a:xfrm>
            <a:custGeom>
              <a:avLst/>
              <a:gdLst/>
              <a:ahLst/>
              <a:cxnLst/>
              <a:rect r="r" b="b" t="t" l="l"/>
              <a:pathLst>
                <a:path h="1798274" w="3040773">
                  <a:moveTo>
                    <a:pt x="14143" y="0"/>
                  </a:moveTo>
                  <a:lnTo>
                    <a:pt x="3026630" y="0"/>
                  </a:lnTo>
                  <a:cubicBezTo>
                    <a:pt x="3034441" y="0"/>
                    <a:pt x="3040773" y="6332"/>
                    <a:pt x="3040773" y="14143"/>
                  </a:cubicBezTo>
                  <a:lnTo>
                    <a:pt x="3040773" y="1784131"/>
                  </a:lnTo>
                  <a:cubicBezTo>
                    <a:pt x="3040773" y="1791942"/>
                    <a:pt x="3034441" y="1798274"/>
                    <a:pt x="3026630" y="1798274"/>
                  </a:cubicBezTo>
                  <a:lnTo>
                    <a:pt x="14143" y="1798274"/>
                  </a:lnTo>
                  <a:cubicBezTo>
                    <a:pt x="6332" y="1798274"/>
                    <a:pt x="0" y="1791942"/>
                    <a:pt x="0" y="1784131"/>
                  </a:cubicBezTo>
                  <a:lnTo>
                    <a:pt x="0" y="14143"/>
                  </a:lnTo>
                  <a:cubicBezTo>
                    <a:pt x="0" y="6332"/>
                    <a:pt x="6332" y="0"/>
                    <a:pt x="14143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040773" cy="1855424"/>
            </a:xfrm>
            <a:prstGeom prst="rect">
              <a:avLst/>
            </a:prstGeom>
          </p:spPr>
          <p:txBody>
            <a:bodyPr anchor="ctr" rtlCol="false" tIns="58402" lIns="58402" bIns="58402" rIns="58402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473337" y="7200900"/>
            <a:ext cx="4291838" cy="4114800"/>
          </a:xfrm>
          <a:custGeom>
            <a:avLst/>
            <a:gdLst/>
            <a:ahLst/>
            <a:cxnLst/>
            <a:rect r="r" b="b" t="t" l="l"/>
            <a:pathLst>
              <a:path h="4114800" w="4291838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25425" y="6374392"/>
            <a:ext cx="2462575" cy="1052751"/>
          </a:xfrm>
          <a:custGeom>
            <a:avLst/>
            <a:gdLst/>
            <a:ahLst/>
            <a:cxnLst/>
            <a:rect r="r" b="b" t="t" l="l"/>
            <a:pathLst>
              <a:path h="1052751" w="2462575">
                <a:moveTo>
                  <a:pt x="0" y="0"/>
                </a:moveTo>
                <a:lnTo>
                  <a:pt x="2462575" y="0"/>
                </a:lnTo>
                <a:lnTo>
                  <a:pt x="2462575" y="1052751"/>
                </a:lnTo>
                <a:lnTo>
                  <a:pt x="0" y="10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65918" y="4316992"/>
            <a:ext cx="1002982" cy="2057400"/>
          </a:xfrm>
          <a:custGeom>
            <a:avLst/>
            <a:gdLst/>
            <a:ahLst/>
            <a:cxnLst/>
            <a:rect r="r" b="b" t="t" l="l"/>
            <a:pathLst>
              <a:path h="2057400" w="1002982">
                <a:moveTo>
                  <a:pt x="0" y="0"/>
                </a:moveTo>
                <a:lnTo>
                  <a:pt x="1002983" y="0"/>
                </a:lnTo>
                <a:lnTo>
                  <a:pt x="10029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00447" y="405922"/>
            <a:ext cx="5739943" cy="5668193"/>
          </a:xfrm>
          <a:custGeom>
            <a:avLst/>
            <a:gdLst/>
            <a:ahLst/>
            <a:cxnLst/>
            <a:rect r="r" b="b" t="t" l="l"/>
            <a:pathLst>
              <a:path h="5668193" w="5739943">
                <a:moveTo>
                  <a:pt x="0" y="0"/>
                </a:moveTo>
                <a:lnTo>
                  <a:pt x="5739943" y="0"/>
                </a:lnTo>
                <a:lnTo>
                  <a:pt x="5739943" y="5668194"/>
                </a:lnTo>
                <a:lnTo>
                  <a:pt x="0" y="5668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190195" y="9077325"/>
            <a:ext cx="11736277" cy="1422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75"/>
              </a:lnSpc>
            </a:pPr>
            <a:r>
              <a:rPr lang="en-US" sz="10399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PÁROVÁ AKTIVITA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80873" y="1267652"/>
            <a:ext cx="10454858" cy="6236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7"/>
              </a:lnSpc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Naše párová hra spočívala ve vybrání mista, na kterém jsme byli, a vymyšlení příběhu, který se na tomto místě mohl v minulosti odehrát. </a:t>
            </a:r>
          </a:p>
          <a:p>
            <a:pPr algn="l">
              <a:lnSpc>
                <a:spcPts val="2707"/>
              </a:lnSpc>
            </a:pPr>
          </a:p>
          <a:p>
            <a:pPr algn="l">
              <a:lnSpc>
                <a:spcPts val="2707"/>
              </a:lnSpc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ANIČKA A KUBA</a:t>
            </a:r>
          </a:p>
          <a:p>
            <a:pPr algn="l" marL="483131" indent="-241565" lvl="1">
              <a:lnSpc>
                <a:spcPts val="2707"/>
              </a:lnSpc>
              <a:buFont typeface="Arial"/>
              <a:buChar char="•"/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místo, kde se nacházela rozpadlá železnice</a:t>
            </a:r>
          </a:p>
          <a:p>
            <a:pPr algn="l" marL="483131" indent="-241565" lvl="1">
              <a:lnSpc>
                <a:spcPts val="2707"/>
              </a:lnSpc>
              <a:buFont typeface="Arial"/>
              <a:buChar char="•"/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vymysleli: na železnici přepadli kdysi vlak trempové</a:t>
            </a:r>
          </a:p>
          <a:p>
            <a:pPr algn="l">
              <a:lnSpc>
                <a:spcPts val="2707"/>
              </a:lnSpc>
            </a:pPr>
          </a:p>
          <a:p>
            <a:pPr algn="l">
              <a:lnSpc>
                <a:spcPts val="2707"/>
              </a:lnSpc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ADRI A ELEN</a:t>
            </a:r>
          </a:p>
          <a:p>
            <a:pPr algn="l" marL="483131" indent="-241565" lvl="1">
              <a:lnSpc>
                <a:spcPts val="2707"/>
              </a:lnSpc>
              <a:buFont typeface="Arial"/>
              <a:buChar char="•"/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místo před silnicí 174</a:t>
            </a:r>
          </a:p>
          <a:p>
            <a:pPr algn="l" marL="483131" indent="-241565" lvl="1">
              <a:lnSpc>
                <a:spcPts val="2707"/>
              </a:lnSpc>
              <a:buFont typeface="Arial"/>
              <a:buChar char="•"/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před 70 lety tuto silnici stavěly bagry</a:t>
            </a:r>
          </a:p>
          <a:p>
            <a:pPr algn="l">
              <a:lnSpc>
                <a:spcPts val="2707"/>
              </a:lnSpc>
            </a:pPr>
          </a:p>
          <a:p>
            <a:pPr algn="l">
              <a:lnSpc>
                <a:spcPts val="2707"/>
              </a:lnSpc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LUCKA A ANET</a:t>
            </a:r>
          </a:p>
          <a:p>
            <a:pPr algn="l" marL="483131" indent="-241565" lvl="1">
              <a:lnSpc>
                <a:spcPts val="2707"/>
              </a:lnSpc>
              <a:buFont typeface="Arial"/>
              <a:buChar char="•"/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naučná stezka</a:t>
            </a:r>
          </a:p>
          <a:p>
            <a:pPr algn="l" marL="483131" indent="-241565" lvl="1">
              <a:lnSpc>
                <a:spcPts val="2707"/>
              </a:lnSpc>
              <a:buFont typeface="Arial"/>
              <a:buChar char="•"/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z rozhledny u stezky někdo střílel a mrtví padali do rašeliniště</a:t>
            </a:r>
          </a:p>
          <a:p>
            <a:pPr algn="l">
              <a:lnSpc>
                <a:spcPts val="2707"/>
              </a:lnSpc>
            </a:pPr>
          </a:p>
          <a:p>
            <a:pPr algn="l">
              <a:lnSpc>
                <a:spcPts val="2707"/>
              </a:lnSpc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EMA A MAKY</a:t>
            </a:r>
          </a:p>
          <a:p>
            <a:pPr algn="l" marL="483131" indent="-241565" lvl="1">
              <a:lnSpc>
                <a:spcPts val="2707"/>
              </a:lnSpc>
              <a:buFont typeface="Arial"/>
              <a:buChar char="•"/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benzínová stanice</a:t>
            </a:r>
          </a:p>
          <a:p>
            <a:pPr algn="l" marL="483131" indent="-241565" lvl="1">
              <a:lnSpc>
                <a:spcPts val="2707"/>
              </a:lnSpc>
              <a:buFont typeface="Arial"/>
              <a:buChar char="•"/>
            </a:pPr>
            <a:r>
              <a:rPr lang="en-US" sz="22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dříve na tomto místě místo aut čerpali energii koně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676448"/>
            <a:ext cx="11495522" cy="2338072"/>
            <a:chOff x="0" y="0"/>
            <a:chExt cx="3040773" cy="6184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0773" cy="618462"/>
            </a:xfrm>
            <a:custGeom>
              <a:avLst/>
              <a:gdLst/>
              <a:ahLst/>
              <a:cxnLst/>
              <a:rect r="r" b="b" t="t" l="l"/>
              <a:pathLst>
                <a:path h="618462" w="3040773">
                  <a:moveTo>
                    <a:pt x="14143" y="0"/>
                  </a:moveTo>
                  <a:lnTo>
                    <a:pt x="3026630" y="0"/>
                  </a:lnTo>
                  <a:cubicBezTo>
                    <a:pt x="3034441" y="0"/>
                    <a:pt x="3040773" y="6332"/>
                    <a:pt x="3040773" y="14143"/>
                  </a:cubicBezTo>
                  <a:lnTo>
                    <a:pt x="3040773" y="604319"/>
                  </a:lnTo>
                  <a:cubicBezTo>
                    <a:pt x="3040773" y="608070"/>
                    <a:pt x="3039283" y="611668"/>
                    <a:pt x="3036631" y="614320"/>
                  </a:cubicBezTo>
                  <a:cubicBezTo>
                    <a:pt x="3033979" y="616972"/>
                    <a:pt x="3030381" y="618462"/>
                    <a:pt x="3026630" y="618462"/>
                  </a:cubicBezTo>
                  <a:lnTo>
                    <a:pt x="14143" y="618462"/>
                  </a:lnTo>
                  <a:cubicBezTo>
                    <a:pt x="6332" y="618462"/>
                    <a:pt x="0" y="612130"/>
                    <a:pt x="0" y="604319"/>
                  </a:cubicBezTo>
                  <a:lnTo>
                    <a:pt x="0" y="14143"/>
                  </a:lnTo>
                  <a:cubicBezTo>
                    <a:pt x="0" y="6332"/>
                    <a:pt x="6332" y="0"/>
                    <a:pt x="14143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040773" cy="675612"/>
            </a:xfrm>
            <a:prstGeom prst="rect">
              <a:avLst/>
            </a:prstGeom>
          </p:spPr>
          <p:txBody>
            <a:bodyPr anchor="ctr" rtlCol="false" tIns="58402" lIns="58402" bIns="58402" rIns="58402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5447456"/>
            <a:ext cx="5579602" cy="3306838"/>
            <a:chOff x="0" y="0"/>
            <a:chExt cx="1475905" cy="87471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75905" cy="874718"/>
            </a:xfrm>
            <a:custGeom>
              <a:avLst/>
              <a:gdLst/>
              <a:ahLst/>
              <a:cxnLst/>
              <a:rect r="r" b="b" t="t" l="l"/>
              <a:pathLst>
                <a:path h="874718" w="1475905">
                  <a:moveTo>
                    <a:pt x="29138" y="0"/>
                  </a:moveTo>
                  <a:lnTo>
                    <a:pt x="1446767" y="0"/>
                  </a:lnTo>
                  <a:cubicBezTo>
                    <a:pt x="1462860" y="0"/>
                    <a:pt x="1475905" y="13046"/>
                    <a:pt x="1475905" y="29138"/>
                  </a:cubicBezTo>
                  <a:lnTo>
                    <a:pt x="1475905" y="845580"/>
                  </a:lnTo>
                  <a:cubicBezTo>
                    <a:pt x="1475905" y="853308"/>
                    <a:pt x="1472835" y="860719"/>
                    <a:pt x="1467371" y="866184"/>
                  </a:cubicBezTo>
                  <a:cubicBezTo>
                    <a:pt x="1461907" y="871648"/>
                    <a:pt x="1454495" y="874718"/>
                    <a:pt x="1446767" y="874718"/>
                  </a:cubicBezTo>
                  <a:lnTo>
                    <a:pt x="29138" y="874718"/>
                  </a:lnTo>
                  <a:cubicBezTo>
                    <a:pt x="21410" y="874718"/>
                    <a:pt x="13999" y="871648"/>
                    <a:pt x="8534" y="866184"/>
                  </a:cubicBezTo>
                  <a:cubicBezTo>
                    <a:pt x="3070" y="860719"/>
                    <a:pt x="0" y="853308"/>
                    <a:pt x="0" y="845580"/>
                  </a:cubicBezTo>
                  <a:lnTo>
                    <a:pt x="0" y="29138"/>
                  </a:lnTo>
                  <a:cubicBezTo>
                    <a:pt x="0" y="21410"/>
                    <a:pt x="3070" y="13999"/>
                    <a:pt x="8534" y="8534"/>
                  </a:cubicBezTo>
                  <a:cubicBezTo>
                    <a:pt x="13999" y="3070"/>
                    <a:pt x="21410" y="0"/>
                    <a:pt x="29138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475905" cy="931868"/>
            </a:xfrm>
            <a:prstGeom prst="rect">
              <a:avLst/>
            </a:prstGeom>
          </p:spPr>
          <p:txBody>
            <a:bodyPr anchor="ctr" rtlCol="false" tIns="58402" lIns="58402" bIns="58402" rIns="58402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149402" y="4800600"/>
            <a:ext cx="4291838" cy="4114800"/>
          </a:xfrm>
          <a:custGeom>
            <a:avLst/>
            <a:gdLst/>
            <a:ahLst/>
            <a:cxnLst/>
            <a:rect r="r" b="b" t="t" l="l"/>
            <a:pathLst>
              <a:path h="4114800" w="4291838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00447" y="6374392"/>
            <a:ext cx="2462575" cy="1052751"/>
          </a:xfrm>
          <a:custGeom>
            <a:avLst/>
            <a:gdLst/>
            <a:ahLst/>
            <a:cxnLst/>
            <a:rect r="r" b="b" t="t" l="l"/>
            <a:pathLst>
              <a:path h="1052751" w="2462575">
                <a:moveTo>
                  <a:pt x="0" y="0"/>
                </a:moveTo>
                <a:lnTo>
                  <a:pt x="2462575" y="0"/>
                </a:lnTo>
                <a:lnTo>
                  <a:pt x="2462575" y="1052751"/>
                </a:lnTo>
                <a:lnTo>
                  <a:pt x="0" y="10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165918" y="4316992"/>
            <a:ext cx="1002982" cy="2057400"/>
          </a:xfrm>
          <a:custGeom>
            <a:avLst/>
            <a:gdLst/>
            <a:ahLst/>
            <a:cxnLst/>
            <a:rect r="r" b="b" t="t" l="l"/>
            <a:pathLst>
              <a:path h="2057400" w="1002982">
                <a:moveTo>
                  <a:pt x="0" y="0"/>
                </a:moveTo>
                <a:lnTo>
                  <a:pt x="1002983" y="0"/>
                </a:lnTo>
                <a:lnTo>
                  <a:pt x="10029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400447" y="405922"/>
            <a:ext cx="5739943" cy="5668193"/>
          </a:xfrm>
          <a:custGeom>
            <a:avLst/>
            <a:gdLst/>
            <a:ahLst/>
            <a:cxnLst/>
            <a:rect r="r" b="b" t="t" l="l"/>
            <a:pathLst>
              <a:path h="5668193" w="5739943">
                <a:moveTo>
                  <a:pt x="0" y="0"/>
                </a:moveTo>
                <a:lnTo>
                  <a:pt x="5739943" y="0"/>
                </a:lnTo>
                <a:lnTo>
                  <a:pt x="5739943" y="5668194"/>
                </a:lnTo>
                <a:lnTo>
                  <a:pt x="0" y="5668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635833" y="8627818"/>
            <a:ext cx="6356371" cy="1422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75"/>
              </a:lnSpc>
            </a:pPr>
            <a:r>
              <a:rPr lang="en-US" sz="10399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ZHODNOCENÍ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0873" y="1878294"/>
            <a:ext cx="10454858" cy="1873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5"/>
              </a:lnSpc>
            </a:pPr>
            <a:r>
              <a:rPr lang="en-US" sz="20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Expedice se dle názorů nás všech opravdu vydařila. Přestože jsme se před ní ještě neznali, byli jsme sehraní a bavili jsme se spolu. Prošli jsme dechberoucí krajinou a potkali spoustu přívětivých a milých lidí. Příště bychom si zabalili trochu méně věci a přehodnotili časování některých úseků a přestávek, ale jinak byla celá expedice úplně bez problémů. Po celou dobu jsme si zachovali pozitivní přístup a úsměv na tváři. Byl to pro nás zážitek, na který nikdy nezapomeneme.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80873" y="5682943"/>
            <a:ext cx="4809322" cy="2788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5"/>
              </a:lnSpc>
            </a:pPr>
            <a:r>
              <a:rPr lang="en-US" sz="2037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Prozkoumali jsme oblast zaniklých vesnic v Sudetech a zjistili, jak se život v těchto místech postupně měnil. Jak dříve obce vypadaly jsme zachytili na fotografiích. Poznali jsme také zdejší nový život - vzácné brouky, hady i květiny. Zkusili jsme si představit, jak tehdejší lidé mohli žít a co se zde mohlo v minulosti dít v naší párové hře.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1066800"/>
            <a:ext cx="3203018" cy="50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3"/>
              </a:lnSpc>
              <a:spcBef>
                <a:spcPct val="0"/>
              </a:spcBef>
            </a:pPr>
            <a:r>
              <a:rPr lang="en-US" sz="3557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NAŠE DOJMY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4838700"/>
            <a:ext cx="3203018" cy="50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3"/>
              </a:lnSpc>
              <a:spcBef>
                <a:spcPct val="0"/>
              </a:spcBef>
            </a:pPr>
            <a:r>
              <a:rPr lang="en-US" sz="3557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VÝSLEDKY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A8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30400" y="6216290"/>
            <a:ext cx="3650015" cy="4908333"/>
          </a:xfrm>
          <a:custGeom>
            <a:avLst/>
            <a:gdLst/>
            <a:ahLst/>
            <a:cxnLst/>
            <a:rect r="r" b="b" t="t" l="l"/>
            <a:pathLst>
              <a:path h="4908333" w="3650015">
                <a:moveTo>
                  <a:pt x="0" y="0"/>
                </a:moveTo>
                <a:lnTo>
                  <a:pt x="3650015" y="0"/>
                </a:lnTo>
                <a:lnTo>
                  <a:pt x="3650015" y="4908333"/>
                </a:lnTo>
                <a:lnTo>
                  <a:pt x="0" y="4908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7600" y="1028700"/>
            <a:ext cx="10972800" cy="8229600"/>
          </a:xfrm>
          <a:custGeom>
            <a:avLst/>
            <a:gdLst/>
            <a:ahLst/>
            <a:cxnLst/>
            <a:rect r="r" b="b" t="t" l="l"/>
            <a:pathLst>
              <a:path h="8229600" w="109728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90875" y="5653614"/>
            <a:ext cx="5307900" cy="7209371"/>
          </a:xfrm>
          <a:custGeom>
            <a:avLst/>
            <a:gdLst/>
            <a:ahLst/>
            <a:cxnLst/>
            <a:rect r="r" b="b" t="t" l="l"/>
            <a:pathLst>
              <a:path h="7209371" w="5307900">
                <a:moveTo>
                  <a:pt x="5307900" y="0"/>
                </a:moveTo>
                <a:lnTo>
                  <a:pt x="0" y="0"/>
                </a:lnTo>
                <a:lnTo>
                  <a:pt x="0" y="7209372"/>
                </a:lnTo>
                <a:lnTo>
                  <a:pt x="5307900" y="7209372"/>
                </a:lnTo>
                <a:lnTo>
                  <a:pt x="53079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1589">
            <a:off x="-983243" y="186171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0"/>
                </a:lnTo>
                <a:lnTo>
                  <a:pt x="0" y="20630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96541" y="-537374"/>
            <a:ext cx="5317733" cy="3862004"/>
          </a:xfrm>
          <a:custGeom>
            <a:avLst/>
            <a:gdLst/>
            <a:ahLst/>
            <a:cxnLst/>
            <a:rect r="r" b="b" t="t" l="l"/>
            <a:pathLst>
              <a:path h="3862004" w="5317733">
                <a:moveTo>
                  <a:pt x="0" y="0"/>
                </a:moveTo>
                <a:lnTo>
                  <a:pt x="5317733" y="0"/>
                </a:lnTo>
                <a:lnTo>
                  <a:pt x="5317733" y="3862004"/>
                </a:lnTo>
                <a:lnTo>
                  <a:pt x="0" y="3862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33272" y="3817026"/>
            <a:ext cx="5905434" cy="821907"/>
            <a:chOff x="0" y="0"/>
            <a:chExt cx="1731231" cy="2409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31231" cy="240949"/>
            </a:xfrm>
            <a:custGeom>
              <a:avLst/>
              <a:gdLst/>
              <a:ahLst/>
              <a:cxnLst/>
              <a:rect r="r" b="b" t="t" l="l"/>
              <a:pathLst>
                <a:path h="240949" w="1731231">
                  <a:moveTo>
                    <a:pt x="23598" y="0"/>
                  </a:moveTo>
                  <a:lnTo>
                    <a:pt x="1707634" y="0"/>
                  </a:lnTo>
                  <a:cubicBezTo>
                    <a:pt x="1720666" y="0"/>
                    <a:pt x="1731231" y="10565"/>
                    <a:pt x="1731231" y="23598"/>
                  </a:cubicBezTo>
                  <a:lnTo>
                    <a:pt x="1731231" y="217352"/>
                  </a:lnTo>
                  <a:cubicBezTo>
                    <a:pt x="1731231" y="230384"/>
                    <a:pt x="1720666" y="240949"/>
                    <a:pt x="1707634" y="240949"/>
                  </a:cubicBezTo>
                  <a:lnTo>
                    <a:pt x="23598" y="240949"/>
                  </a:lnTo>
                  <a:cubicBezTo>
                    <a:pt x="10565" y="240949"/>
                    <a:pt x="0" y="230384"/>
                    <a:pt x="0" y="217352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731231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833272" y="6552956"/>
            <a:ext cx="5905434" cy="821907"/>
            <a:chOff x="0" y="0"/>
            <a:chExt cx="1731231" cy="24094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31231" cy="240949"/>
            </a:xfrm>
            <a:custGeom>
              <a:avLst/>
              <a:gdLst/>
              <a:ahLst/>
              <a:cxnLst/>
              <a:rect r="r" b="b" t="t" l="l"/>
              <a:pathLst>
                <a:path h="240949" w="1731231">
                  <a:moveTo>
                    <a:pt x="23598" y="0"/>
                  </a:moveTo>
                  <a:lnTo>
                    <a:pt x="1707634" y="0"/>
                  </a:lnTo>
                  <a:cubicBezTo>
                    <a:pt x="1720666" y="0"/>
                    <a:pt x="1731231" y="10565"/>
                    <a:pt x="1731231" y="23598"/>
                  </a:cubicBezTo>
                  <a:lnTo>
                    <a:pt x="1731231" y="217352"/>
                  </a:lnTo>
                  <a:cubicBezTo>
                    <a:pt x="1731231" y="230384"/>
                    <a:pt x="1720666" y="240949"/>
                    <a:pt x="1707634" y="240949"/>
                  </a:cubicBezTo>
                  <a:lnTo>
                    <a:pt x="23598" y="240949"/>
                  </a:lnTo>
                  <a:cubicBezTo>
                    <a:pt x="10565" y="240949"/>
                    <a:pt x="0" y="230384"/>
                    <a:pt x="0" y="217352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731231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801106" y="5036240"/>
            <a:ext cx="5905434" cy="1016245"/>
            <a:chOff x="0" y="0"/>
            <a:chExt cx="1731231" cy="2979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31231" cy="297921"/>
            </a:xfrm>
            <a:custGeom>
              <a:avLst/>
              <a:gdLst/>
              <a:ahLst/>
              <a:cxnLst/>
              <a:rect r="r" b="b" t="t" l="l"/>
              <a:pathLst>
                <a:path h="297921" w="1731231">
                  <a:moveTo>
                    <a:pt x="23598" y="0"/>
                  </a:moveTo>
                  <a:lnTo>
                    <a:pt x="1707634" y="0"/>
                  </a:lnTo>
                  <a:cubicBezTo>
                    <a:pt x="1720666" y="0"/>
                    <a:pt x="1731231" y="10565"/>
                    <a:pt x="1731231" y="23598"/>
                  </a:cubicBezTo>
                  <a:lnTo>
                    <a:pt x="1731231" y="274324"/>
                  </a:lnTo>
                  <a:cubicBezTo>
                    <a:pt x="1731231" y="280582"/>
                    <a:pt x="1728745" y="286584"/>
                    <a:pt x="1724320" y="291010"/>
                  </a:cubicBezTo>
                  <a:cubicBezTo>
                    <a:pt x="1719894" y="295435"/>
                    <a:pt x="1713892" y="297921"/>
                    <a:pt x="1707634" y="297921"/>
                  </a:cubicBezTo>
                  <a:lnTo>
                    <a:pt x="23598" y="297921"/>
                  </a:lnTo>
                  <a:cubicBezTo>
                    <a:pt x="10565" y="297921"/>
                    <a:pt x="0" y="287356"/>
                    <a:pt x="0" y="274324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731231" cy="3550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01106" y="7734567"/>
            <a:ext cx="5905434" cy="727388"/>
            <a:chOff x="0" y="0"/>
            <a:chExt cx="1731231" cy="2132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31231" cy="213240"/>
            </a:xfrm>
            <a:custGeom>
              <a:avLst/>
              <a:gdLst/>
              <a:ahLst/>
              <a:cxnLst/>
              <a:rect r="r" b="b" t="t" l="l"/>
              <a:pathLst>
                <a:path h="213240" w="1731231">
                  <a:moveTo>
                    <a:pt x="23598" y="0"/>
                  </a:moveTo>
                  <a:lnTo>
                    <a:pt x="1707634" y="0"/>
                  </a:lnTo>
                  <a:cubicBezTo>
                    <a:pt x="1720666" y="0"/>
                    <a:pt x="1731231" y="10565"/>
                    <a:pt x="1731231" y="23598"/>
                  </a:cubicBezTo>
                  <a:lnTo>
                    <a:pt x="1731231" y="189643"/>
                  </a:lnTo>
                  <a:cubicBezTo>
                    <a:pt x="1731231" y="202675"/>
                    <a:pt x="1720666" y="213240"/>
                    <a:pt x="1707634" y="213240"/>
                  </a:cubicBezTo>
                  <a:lnTo>
                    <a:pt x="23598" y="213240"/>
                  </a:lnTo>
                  <a:cubicBezTo>
                    <a:pt x="10565" y="213240"/>
                    <a:pt x="0" y="202675"/>
                    <a:pt x="0" y="189643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731231" cy="2703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58874" y="2613016"/>
            <a:ext cx="5905434" cy="821907"/>
            <a:chOff x="0" y="0"/>
            <a:chExt cx="1731231" cy="24094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31231" cy="240949"/>
            </a:xfrm>
            <a:custGeom>
              <a:avLst/>
              <a:gdLst/>
              <a:ahLst/>
              <a:cxnLst/>
              <a:rect r="r" b="b" t="t" l="l"/>
              <a:pathLst>
                <a:path h="240949" w="1731231">
                  <a:moveTo>
                    <a:pt x="23598" y="0"/>
                  </a:moveTo>
                  <a:lnTo>
                    <a:pt x="1707634" y="0"/>
                  </a:lnTo>
                  <a:cubicBezTo>
                    <a:pt x="1720666" y="0"/>
                    <a:pt x="1731231" y="10565"/>
                    <a:pt x="1731231" y="23598"/>
                  </a:cubicBezTo>
                  <a:lnTo>
                    <a:pt x="1731231" y="217352"/>
                  </a:lnTo>
                  <a:cubicBezTo>
                    <a:pt x="1731231" y="230384"/>
                    <a:pt x="1720666" y="240949"/>
                    <a:pt x="1707634" y="240949"/>
                  </a:cubicBezTo>
                  <a:lnTo>
                    <a:pt x="23598" y="240949"/>
                  </a:lnTo>
                  <a:cubicBezTo>
                    <a:pt x="10565" y="240949"/>
                    <a:pt x="0" y="230384"/>
                    <a:pt x="0" y="217352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731231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788491" y="2994062"/>
            <a:ext cx="3656606" cy="5238352"/>
            <a:chOff x="0" y="0"/>
            <a:chExt cx="1071967" cy="15356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71967" cy="1535670"/>
            </a:xfrm>
            <a:custGeom>
              <a:avLst/>
              <a:gdLst/>
              <a:ahLst/>
              <a:cxnLst/>
              <a:rect r="r" b="b" t="t" l="l"/>
              <a:pathLst>
                <a:path h="1535670" w="1071967">
                  <a:moveTo>
                    <a:pt x="38110" y="0"/>
                  </a:moveTo>
                  <a:lnTo>
                    <a:pt x="1033857" y="0"/>
                  </a:lnTo>
                  <a:cubicBezTo>
                    <a:pt x="1054904" y="0"/>
                    <a:pt x="1071967" y="17063"/>
                    <a:pt x="1071967" y="38110"/>
                  </a:cubicBezTo>
                  <a:lnTo>
                    <a:pt x="1071967" y="1497559"/>
                  </a:lnTo>
                  <a:cubicBezTo>
                    <a:pt x="1071967" y="1507667"/>
                    <a:pt x="1067952" y="1517360"/>
                    <a:pt x="1060805" y="1524508"/>
                  </a:cubicBezTo>
                  <a:cubicBezTo>
                    <a:pt x="1053658" y="1531655"/>
                    <a:pt x="1043964" y="1535670"/>
                    <a:pt x="1033857" y="1535670"/>
                  </a:cubicBezTo>
                  <a:lnTo>
                    <a:pt x="38110" y="1535670"/>
                  </a:lnTo>
                  <a:cubicBezTo>
                    <a:pt x="17063" y="1535670"/>
                    <a:pt x="0" y="1518607"/>
                    <a:pt x="0" y="1497559"/>
                  </a:cubicBezTo>
                  <a:lnTo>
                    <a:pt x="0" y="38110"/>
                  </a:lnTo>
                  <a:cubicBezTo>
                    <a:pt x="0" y="28003"/>
                    <a:pt x="4015" y="18309"/>
                    <a:pt x="11162" y="11162"/>
                  </a:cubicBezTo>
                  <a:cubicBezTo>
                    <a:pt x="18309" y="4015"/>
                    <a:pt x="28003" y="0"/>
                    <a:pt x="38110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071967" cy="1592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028700" y="3817026"/>
            <a:ext cx="532166" cy="764208"/>
          </a:xfrm>
          <a:custGeom>
            <a:avLst/>
            <a:gdLst/>
            <a:ahLst/>
            <a:cxnLst/>
            <a:rect r="r" b="b" t="t" l="l"/>
            <a:pathLst>
              <a:path h="764208" w="532166">
                <a:moveTo>
                  <a:pt x="0" y="0"/>
                </a:moveTo>
                <a:lnTo>
                  <a:pt x="532166" y="0"/>
                </a:lnTo>
                <a:lnTo>
                  <a:pt x="532166" y="764208"/>
                </a:lnTo>
                <a:lnTo>
                  <a:pt x="0" y="764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28700" y="2641865"/>
            <a:ext cx="532166" cy="764208"/>
          </a:xfrm>
          <a:custGeom>
            <a:avLst/>
            <a:gdLst/>
            <a:ahLst/>
            <a:cxnLst/>
            <a:rect r="r" b="b" t="t" l="l"/>
            <a:pathLst>
              <a:path h="764208" w="532166">
                <a:moveTo>
                  <a:pt x="0" y="0"/>
                </a:moveTo>
                <a:lnTo>
                  <a:pt x="532166" y="0"/>
                </a:lnTo>
                <a:lnTo>
                  <a:pt x="532166" y="764208"/>
                </a:lnTo>
                <a:lnTo>
                  <a:pt x="0" y="764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28700" y="5162259"/>
            <a:ext cx="532166" cy="764208"/>
          </a:xfrm>
          <a:custGeom>
            <a:avLst/>
            <a:gdLst/>
            <a:ahLst/>
            <a:cxnLst/>
            <a:rect r="r" b="b" t="t" l="l"/>
            <a:pathLst>
              <a:path h="764208" w="532166">
                <a:moveTo>
                  <a:pt x="0" y="0"/>
                </a:moveTo>
                <a:lnTo>
                  <a:pt x="532166" y="0"/>
                </a:lnTo>
                <a:lnTo>
                  <a:pt x="532166" y="764207"/>
                </a:lnTo>
                <a:lnTo>
                  <a:pt x="0" y="764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056300" y="3052819"/>
            <a:ext cx="532166" cy="764208"/>
          </a:xfrm>
          <a:custGeom>
            <a:avLst/>
            <a:gdLst/>
            <a:ahLst/>
            <a:cxnLst/>
            <a:rect r="r" b="b" t="t" l="l"/>
            <a:pathLst>
              <a:path h="764208" w="532166">
                <a:moveTo>
                  <a:pt x="0" y="0"/>
                </a:moveTo>
                <a:lnTo>
                  <a:pt x="532166" y="0"/>
                </a:lnTo>
                <a:lnTo>
                  <a:pt x="532166" y="764207"/>
                </a:lnTo>
                <a:lnTo>
                  <a:pt x="0" y="764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28700" y="6508753"/>
            <a:ext cx="532166" cy="764208"/>
          </a:xfrm>
          <a:custGeom>
            <a:avLst/>
            <a:gdLst/>
            <a:ahLst/>
            <a:cxnLst/>
            <a:rect r="r" b="b" t="t" l="l"/>
            <a:pathLst>
              <a:path h="764208" w="532166">
                <a:moveTo>
                  <a:pt x="0" y="0"/>
                </a:moveTo>
                <a:lnTo>
                  <a:pt x="532166" y="0"/>
                </a:lnTo>
                <a:lnTo>
                  <a:pt x="532166" y="764207"/>
                </a:lnTo>
                <a:lnTo>
                  <a:pt x="0" y="764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28700" y="7697747"/>
            <a:ext cx="532166" cy="764208"/>
          </a:xfrm>
          <a:custGeom>
            <a:avLst/>
            <a:gdLst/>
            <a:ahLst/>
            <a:cxnLst/>
            <a:rect r="r" b="b" t="t" l="l"/>
            <a:pathLst>
              <a:path h="764208" w="532166">
                <a:moveTo>
                  <a:pt x="0" y="0"/>
                </a:moveTo>
                <a:lnTo>
                  <a:pt x="532166" y="0"/>
                </a:lnTo>
                <a:lnTo>
                  <a:pt x="532166" y="764208"/>
                </a:lnTo>
                <a:lnTo>
                  <a:pt x="0" y="764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172064" y="1825886"/>
            <a:ext cx="6664892" cy="9052485"/>
          </a:xfrm>
          <a:custGeom>
            <a:avLst/>
            <a:gdLst/>
            <a:ahLst/>
            <a:cxnLst/>
            <a:rect r="r" b="b" t="t" l="l"/>
            <a:pathLst>
              <a:path h="9052485" w="6664892">
                <a:moveTo>
                  <a:pt x="0" y="0"/>
                </a:moveTo>
                <a:lnTo>
                  <a:pt x="6664892" y="0"/>
                </a:lnTo>
                <a:lnTo>
                  <a:pt x="6664892" y="9052485"/>
                </a:lnTo>
                <a:lnTo>
                  <a:pt x="0" y="905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83512" y="1157843"/>
            <a:ext cx="9068548" cy="1407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48"/>
              </a:lnSpc>
            </a:pPr>
            <a:r>
              <a:rPr lang="en-US" sz="11435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ZÁKLADNÍ INFO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064631" y="3898443"/>
            <a:ext cx="4923925" cy="58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697235"/>
                </a:solidFill>
                <a:latin typeface="Jua"/>
                <a:ea typeface="Jua"/>
                <a:cs typeface="Jua"/>
                <a:sym typeface="Jua"/>
              </a:rPr>
              <a:t>kdy: 30.5. - 31.5. 2025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060673" y="6643035"/>
            <a:ext cx="5209459" cy="58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697235"/>
                </a:solidFill>
                <a:latin typeface="Jua"/>
                <a:ea typeface="Jua"/>
                <a:cs typeface="Jua"/>
                <a:sym typeface="Jua"/>
              </a:rPr>
              <a:t>způsob cestování: pěšky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060673" y="5162259"/>
            <a:ext cx="5386300" cy="836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2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kde: ČR - z Hory sv. Šebestiána do Brandova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064631" y="7755862"/>
            <a:ext cx="4538981" cy="58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aktivita: horská turistika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64631" y="2639476"/>
            <a:ext cx="5251690" cy="58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697235"/>
                </a:solidFill>
                <a:latin typeface="Jua"/>
                <a:ea typeface="Jua"/>
                <a:cs typeface="Jua"/>
                <a:sym typeface="Jua"/>
              </a:rPr>
              <a:t>typ: praktická expedice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978991" y="3102219"/>
            <a:ext cx="3810977" cy="4898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účastníci:</a:t>
            </a:r>
          </a:p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Lucie Tourková</a:t>
            </a:r>
          </a:p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Aneta Pašková</a:t>
            </a:r>
          </a:p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Ema Kabrnová</a:t>
            </a:r>
          </a:p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Jakub Trčka</a:t>
            </a:r>
          </a:p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Elen Karasová</a:t>
            </a:r>
          </a:p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Anna Korcová</a:t>
            </a:r>
          </a:p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Markéta Domecká</a:t>
            </a:r>
          </a:p>
          <a:p>
            <a:pPr algn="l">
              <a:lnSpc>
                <a:spcPts val="4276"/>
              </a:lnSpc>
            </a:pPr>
            <a:r>
              <a:rPr lang="en-US" sz="3054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Adriana Sirovičová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0884480" y="8000432"/>
            <a:ext cx="1974950" cy="2655801"/>
          </a:xfrm>
          <a:custGeom>
            <a:avLst/>
            <a:gdLst/>
            <a:ahLst/>
            <a:cxnLst/>
            <a:rect r="r" b="b" t="t" l="l"/>
            <a:pathLst>
              <a:path h="2655801" w="1974950">
                <a:moveTo>
                  <a:pt x="0" y="0"/>
                </a:moveTo>
                <a:lnTo>
                  <a:pt x="1974950" y="0"/>
                </a:lnTo>
                <a:lnTo>
                  <a:pt x="1974950" y="2655802"/>
                </a:lnTo>
                <a:lnTo>
                  <a:pt x="0" y="2655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E0B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534929">
            <a:off x="-4282304" y="977699"/>
            <a:ext cx="8919422" cy="8708599"/>
          </a:xfrm>
          <a:custGeom>
            <a:avLst/>
            <a:gdLst/>
            <a:ahLst/>
            <a:cxnLst/>
            <a:rect r="r" b="b" t="t" l="l"/>
            <a:pathLst>
              <a:path h="8708599" w="8919422">
                <a:moveTo>
                  <a:pt x="0" y="0"/>
                </a:moveTo>
                <a:lnTo>
                  <a:pt x="8919421" y="0"/>
                </a:lnTo>
                <a:lnTo>
                  <a:pt x="8919421" y="8708599"/>
                </a:lnTo>
                <a:lnTo>
                  <a:pt x="0" y="8708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3085961"/>
            <a:ext cx="1819060" cy="812656"/>
            <a:chOff x="0" y="0"/>
            <a:chExt cx="539344" cy="24094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76608" y="0"/>
                  </a:moveTo>
                  <a:lnTo>
                    <a:pt x="462736" y="0"/>
                  </a:lnTo>
                  <a:cubicBezTo>
                    <a:pt x="505046" y="0"/>
                    <a:pt x="539344" y="34299"/>
                    <a:pt x="539344" y="76608"/>
                  </a:cubicBezTo>
                  <a:lnTo>
                    <a:pt x="539344" y="164341"/>
                  </a:lnTo>
                  <a:cubicBezTo>
                    <a:pt x="539344" y="206651"/>
                    <a:pt x="505046" y="240949"/>
                    <a:pt x="462736" y="240949"/>
                  </a:cubicBezTo>
                  <a:lnTo>
                    <a:pt x="76608" y="240949"/>
                  </a:lnTo>
                  <a:cubicBezTo>
                    <a:pt x="56290" y="240949"/>
                    <a:pt x="36805" y="232878"/>
                    <a:pt x="22438" y="218511"/>
                  </a:cubicBezTo>
                  <a:cubicBezTo>
                    <a:pt x="8071" y="204145"/>
                    <a:pt x="0" y="184659"/>
                    <a:pt x="0" y="164341"/>
                  </a:cubicBezTo>
                  <a:lnTo>
                    <a:pt x="0" y="76608"/>
                  </a:lnTo>
                  <a:cubicBezTo>
                    <a:pt x="0" y="34299"/>
                    <a:pt x="34299" y="0"/>
                    <a:pt x="76608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5951675"/>
            <a:ext cx="1819060" cy="812656"/>
            <a:chOff x="0" y="0"/>
            <a:chExt cx="539344" cy="24094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76608" y="0"/>
                  </a:moveTo>
                  <a:lnTo>
                    <a:pt x="462736" y="0"/>
                  </a:lnTo>
                  <a:cubicBezTo>
                    <a:pt x="505046" y="0"/>
                    <a:pt x="539344" y="34299"/>
                    <a:pt x="539344" y="76608"/>
                  </a:cubicBezTo>
                  <a:lnTo>
                    <a:pt x="539344" y="164341"/>
                  </a:lnTo>
                  <a:cubicBezTo>
                    <a:pt x="539344" y="206651"/>
                    <a:pt x="505046" y="240949"/>
                    <a:pt x="462736" y="240949"/>
                  </a:cubicBezTo>
                  <a:lnTo>
                    <a:pt x="76608" y="240949"/>
                  </a:lnTo>
                  <a:cubicBezTo>
                    <a:pt x="56290" y="240949"/>
                    <a:pt x="36805" y="232878"/>
                    <a:pt x="22438" y="218511"/>
                  </a:cubicBezTo>
                  <a:cubicBezTo>
                    <a:pt x="8071" y="204145"/>
                    <a:pt x="0" y="184659"/>
                    <a:pt x="0" y="164341"/>
                  </a:cubicBezTo>
                  <a:lnTo>
                    <a:pt x="0" y="76608"/>
                  </a:lnTo>
                  <a:cubicBezTo>
                    <a:pt x="0" y="34299"/>
                    <a:pt x="34299" y="0"/>
                    <a:pt x="76608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4519343"/>
            <a:ext cx="1819060" cy="812656"/>
            <a:chOff x="0" y="0"/>
            <a:chExt cx="539344" cy="24094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76608" y="0"/>
                  </a:moveTo>
                  <a:lnTo>
                    <a:pt x="462736" y="0"/>
                  </a:lnTo>
                  <a:cubicBezTo>
                    <a:pt x="505046" y="0"/>
                    <a:pt x="539344" y="34299"/>
                    <a:pt x="539344" y="76608"/>
                  </a:cubicBezTo>
                  <a:lnTo>
                    <a:pt x="539344" y="164341"/>
                  </a:lnTo>
                  <a:cubicBezTo>
                    <a:pt x="539344" y="206651"/>
                    <a:pt x="505046" y="240949"/>
                    <a:pt x="462736" y="240949"/>
                  </a:cubicBezTo>
                  <a:lnTo>
                    <a:pt x="76608" y="240949"/>
                  </a:lnTo>
                  <a:cubicBezTo>
                    <a:pt x="56290" y="240949"/>
                    <a:pt x="36805" y="232878"/>
                    <a:pt x="22438" y="218511"/>
                  </a:cubicBezTo>
                  <a:cubicBezTo>
                    <a:pt x="8071" y="204145"/>
                    <a:pt x="0" y="184659"/>
                    <a:pt x="0" y="164341"/>
                  </a:cubicBezTo>
                  <a:lnTo>
                    <a:pt x="0" y="76608"/>
                  </a:lnTo>
                  <a:cubicBezTo>
                    <a:pt x="0" y="34299"/>
                    <a:pt x="34299" y="0"/>
                    <a:pt x="76608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7385056"/>
            <a:ext cx="1819060" cy="812656"/>
            <a:chOff x="0" y="0"/>
            <a:chExt cx="539344" cy="2409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76608" y="0"/>
                  </a:moveTo>
                  <a:lnTo>
                    <a:pt x="462736" y="0"/>
                  </a:lnTo>
                  <a:cubicBezTo>
                    <a:pt x="505046" y="0"/>
                    <a:pt x="539344" y="34299"/>
                    <a:pt x="539344" y="76608"/>
                  </a:cubicBezTo>
                  <a:lnTo>
                    <a:pt x="539344" y="164341"/>
                  </a:lnTo>
                  <a:cubicBezTo>
                    <a:pt x="539344" y="206651"/>
                    <a:pt x="505046" y="240949"/>
                    <a:pt x="462736" y="240949"/>
                  </a:cubicBezTo>
                  <a:lnTo>
                    <a:pt x="76608" y="240949"/>
                  </a:lnTo>
                  <a:cubicBezTo>
                    <a:pt x="56290" y="240949"/>
                    <a:pt x="36805" y="232878"/>
                    <a:pt x="22438" y="218511"/>
                  </a:cubicBezTo>
                  <a:cubicBezTo>
                    <a:pt x="8071" y="204145"/>
                    <a:pt x="0" y="184659"/>
                    <a:pt x="0" y="164341"/>
                  </a:cubicBezTo>
                  <a:lnTo>
                    <a:pt x="0" y="76608"/>
                  </a:lnTo>
                  <a:cubicBezTo>
                    <a:pt x="0" y="34299"/>
                    <a:pt x="34299" y="0"/>
                    <a:pt x="76608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4318406" y="-969163"/>
            <a:ext cx="4310574" cy="3432295"/>
          </a:xfrm>
          <a:custGeom>
            <a:avLst/>
            <a:gdLst/>
            <a:ahLst/>
            <a:cxnLst/>
            <a:rect r="r" b="b" t="t" l="l"/>
            <a:pathLst>
              <a:path h="3432295" w="4310574">
                <a:moveTo>
                  <a:pt x="0" y="0"/>
                </a:moveTo>
                <a:lnTo>
                  <a:pt x="4310574" y="0"/>
                </a:lnTo>
                <a:lnTo>
                  <a:pt x="4310574" y="3432295"/>
                </a:lnTo>
                <a:lnTo>
                  <a:pt x="0" y="3432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381726" y="1759332"/>
            <a:ext cx="13996583" cy="7939880"/>
          </a:xfrm>
          <a:custGeom>
            <a:avLst/>
            <a:gdLst/>
            <a:ahLst/>
            <a:cxnLst/>
            <a:rect r="r" b="b" t="t" l="l"/>
            <a:pathLst>
              <a:path h="7939880" w="13996583">
                <a:moveTo>
                  <a:pt x="0" y="0"/>
                </a:moveTo>
                <a:lnTo>
                  <a:pt x="13996584" y="0"/>
                </a:lnTo>
                <a:lnTo>
                  <a:pt x="13996584" y="7939880"/>
                </a:lnTo>
                <a:lnTo>
                  <a:pt x="0" y="7939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209867" y="3019286"/>
            <a:ext cx="13490707" cy="854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3"/>
              </a:lnSpc>
            </a:pPr>
            <a:r>
              <a:rPr lang="en-US" sz="2606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v 9.01 jsme odjeli z Mostu, v 9.23 jsme vystoupili v Chomutově, odkud jsme v 10,11 odjeli na Horu sv. Šebestiána, kam jsme dorazili v 10.32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09867" y="5885000"/>
            <a:ext cx="13263826" cy="854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3"/>
              </a:lnSpc>
            </a:pPr>
            <a:r>
              <a:rPr lang="en-US" sz="2606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po přenocování v útulně jsme se vydali do zaniklé obce Kienhaid, pak do Kalku přes Načetín, poté do Gabrieliny huti a nakonec do našeho cíle v Brandově (celkem 21,6 km)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09867" y="4254370"/>
            <a:ext cx="13263826" cy="1250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3"/>
              </a:lnSpc>
            </a:pPr>
            <a:r>
              <a:rPr lang="en-US" sz="2606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z Hory sv. Šebestiána jsme vyrazili do bývalé obce Rezenheim, přes benzínovou pumpu F1 GAS, a z ní potom na vyhlídku Aussichtsplatform a potom do útulny v Kuhnhaide (celkem 12,6 km)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209867" y="7291910"/>
            <a:ext cx="13263826" cy="854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3"/>
              </a:lnSpc>
            </a:pPr>
            <a:r>
              <a:rPr lang="en-US" sz="2606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v Brandově jsme nastoupili v 17.30 do autobusu, který nás vezl 48 minut do Litvínova, odkud jsme v 18.30 jeli tramvají do Mostu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27699" y="3138413"/>
            <a:ext cx="1421062" cy="583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8"/>
              </a:lnSpc>
            </a:pPr>
            <a:r>
              <a:rPr lang="en-US" sz="3020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tam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7699" y="6004127"/>
            <a:ext cx="1421062" cy="583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8"/>
              </a:lnSpc>
            </a:pPr>
            <a:r>
              <a:rPr lang="en-US" sz="3020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2. den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27699" y="4571795"/>
            <a:ext cx="1421062" cy="580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2057" indent="-326029" lvl="1">
              <a:lnSpc>
                <a:spcPts val="4228"/>
              </a:lnSpc>
              <a:buAutoNum type="arabicPeriod" startAt="1"/>
            </a:pPr>
            <a:r>
              <a:rPr lang="en-US" sz="3020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den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7699" y="7437508"/>
            <a:ext cx="1421062" cy="583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8"/>
              </a:lnSpc>
            </a:pPr>
            <a:r>
              <a:rPr lang="en-US" sz="3020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zpět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1152525"/>
            <a:ext cx="7927571" cy="1007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986"/>
              </a:lnSpc>
            </a:pPr>
            <a:r>
              <a:rPr lang="en-US" sz="7432">
                <a:solidFill>
                  <a:srgbClr val="697235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TRASA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E0B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62813" y="2769761"/>
            <a:ext cx="1705598" cy="761967"/>
            <a:chOff x="0" y="0"/>
            <a:chExt cx="539344" cy="2409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81704" y="0"/>
                  </a:moveTo>
                  <a:lnTo>
                    <a:pt x="457640" y="0"/>
                  </a:lnTo>
                  <a:cubicBezTo>
                    <a:pt x="479309" y="0"/>
                    <a:pt x="500091" y="8608"/>
                    <a:pt x="515414" y="23931"/>
                  </a:cubicBezTo>
                  <a:cubicBezTo>
                    <a:pt x="530736" y="39253"/>
                    <a:pt x="539344" y="60035"/>
                    <a:pt x="539344" y="81704"/>
                  </a:cubicBezTo>
                  <a:lnTo>
                    <a:pt x="539344" y="159245"/>
                  </a:lnTo>
                  <a:cubicBezTo>
                    <a:pt x="539344" y="204369"/>
                    <a:pt x="502764" y="240949"/>
                    <a:pt x="457640" y="240949"/>
                  </a:cubicBezTo>
                  <a:lnTo>
                    <a:pt x="81704" y="240949"/>
                  </a:lnTo>
                  <a:cubicBezTo>
                    <a:pt x="60035" y="240949"/>
                    <a:pt x="39253" y="232341"/>
                    <a:pt x="23931" y="217019"/>
                  </a:cubicBezTo>
                  <a:cubicBezTo>
                    <a:pt x="8608" y="201696"/>
                    <a:pt x="0" y="180914"/>
                    <a:pt x="0" y="159245"/>
                  </a:cubicBezTo>
                  <a:lnTo>
                    <a:pt x="0" y="81704"/>
                  </a:lnTo>
                  <a:cubicBezTo>
                    <a:pt x="0" y="60035"/>
                    <a:pt x="8608" y="39253"/>
                    <a:pt x="23931" y="23931"/>
                  </a:cubicBezTo>
                  <a:cubicBezTo>
                    <a:pt x="39253" y="8608"/>
                    <a:pt x="60035" y="0"/>
                    <a:pt x="81704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62813" y="5059680"/>
            <a:ext cx="1705598" cy="761967"/>
            <a:chOff x="0" y="0"/>
            <a:chExt cx="539344" cy="24094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81704" y="0"/>
                  </a:moveTo>
                  <a:lnTo>
                    <a:pt x="457640" y="0"/>
                  </a:lnTo>
                  <a:cubicBezTo>
                    <a:pt x="479309" y="0"/>
                    <a:pt x="500091" y="8608"/>
                    <a:pt x="515414" y="23931"/>
                  </a:cubicBezTo>
                  <a:cubicBezTo>
                    <a:pt x="530736" y="39253"/>
                    <a:pt x="539344" y="60035"/>
                    <a:pt x="539344" y="81704"/>
                  </a:cubicBezTo>
                  <a:lnTo>
                    <a:pt x="539344" y="159245"/>
                  </a:lnTo>
                  <a:cubicBezTo>
                    <a:pt x="539344" y="204369"/>
                    <a:pt x="502764" y="240949"/>
                    <a:pt x="457640" y="240949"/>
                  </a:cubicBezTo>
                  <a:lnTo>
                    <a:pt x="81704" y="240949"/>
                  </a:lnTo>
                  <a:cubicBezTo>
                    <a:pt x="60035" y="240949"/>
                    <a:pt x="39253" y="232341"/>
                    <a:pt x="23931" y="217019"/>
                  </a:cubicBezTo>
                  <a:cubicBezTo>
                    <a:pt x="8608" y="201696"/>
                    <a:pt x="0" y="180914"/>
                    <a:pt x="0" y="159245"/>
                  </a:cubicBezTo>
                  <a:lnTo>
                    <a:pt x="0" y="81704"/>
                  </a:lnTo>
                  <a:cubicBezTo>
                    <a:pt x="0" y="60035"/>
                    <a:pt x="8608" y="39253"/>
                    <a:pt x="23931" y="23931"/>
                  </a:cubicBezTo>
                  <a:cubicBezTo>
                    <a:pt x="39253" y="8608"/>
                    <a:pt x="60035" y="0"/>
                    <a:pt x="81704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62813" y="3908610"/>
            <a:ext cx="1671485" cy="761967"/>
            <a:chOff x="0" y="0"/>
            <a:chExt cx="528557" cy="24094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28557" cy="240949"/>
            </a:xfrm>
            <a:custGeom>
              <a:avLst/>
              <a:gdLst/>
              <a:ahLst/>
              <a:cxnLst/>
              <a:rect r="r" b="b" t="t" l="l"/>
              <a:pathLst>
                <a:path h="240949" w="528557">
                  <a:moveTo>
                    <a:pt x="83372" y="0"/>
                  </a:moveTo>
                  <a:lnTo>
                    <a:pt x="445186" y="0"/>
                  </a:lnTo>
                  <a:cubicBezTo>
                    <a:pt x="467297" y="0"/>
                    <a:pt x="488503" y="8784"/>
                    <a:pt x="504138" y="24419"/>
                  </a:cubicBezTo>
                  <a:cubicBezTo>
                    <a:pt x="519773" y="40054"/>
                    <a:pt x="528557" y="61260"/>
                    <a:pt x="528557" y="83372"/>
                  </a:cubicBezTo>
                  <a:lnTo>
                    <a:pt x="528557" y="157578"/>
                  </a:lnTo>
                  <a:cubicBezTo>
                    <a:pt x="528557" y="179689"/>
                    <a:pt x="519773" y="200895"/>
                    <a:pt x="504138" y="216530"/>
                  </a:cubicBezTo>
                  <a:cubicBezTo>
                    <a:pt x="488503" y="232166"/>
                    <a:pt x="467297" y="240949"/>
                    <a:pt x="445186" y="240949"/>
                  </a:cubicBezTo>
                  <a:lnTo>
                    <a:pt x="83372" y="240949"/>
                  </a:lnTo>
                  <a:cubicBezTo>
                    <a:pt x="61260" y="240949"/>
                    <a:pt x="40054" y="232166"/>
                    <a:pt x="24419" y="216530"/>
                  </a:cubicBezTo>
                  <a:cubicBezTo>
                    <a:pt x="8784" y="200895"/>
                    <a:pt x="0" y="179689"/>
                    <a:pt x="0" y="157578"/>
                  </a:cubicBezTo>
                  <a:lnTo>
                    <a:pt x="0" y="83372"/>
                  </a:lnTo>
                  <a:cubicBezTo>
                    <a:pt x="0" y="61260"/>
                    <a:pt x="8784" y="40054"/>
                    <a:pt x="24419" y="24419"/>
                  </a:cubicBezTo>
                  <a:cubicBezTo>
                    <a:pt x="40054" y="8784"/>
                    <a:pt x="61260" y="0"/>
                    <a:pt x="83372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528557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8700" y="1651281"/>
            <a:ext cx="1705598" cy="761967"/>
            <a:chOff x="0" y="0"/>
            <a:chExt cx="539344" cy="24094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81704" y="0"/>
                  </a:moveTo>
                  <a:lnTo>
                    <a:pt x="457640" y="0"/>
                  </a:lnTo>
                  <a:cubicBezTo>
                    <a:pt x="479309" y="0"/>
                    <a:pt x="500091" y="8608"/>
                    <a:pt x="515414" y="23931"/>
                  </a:cubicBezTo>
                  <a:cubicBezTo>
                    <a:pt x="530736" y="39253"/>
                    <a:pt x="539344" y="60035"/>
                    <a:pt x="539344" y="81704"/>
                  </a:cubicBezTo>
                  <a:lnTo>
                    <a:pt x="539344" y="159245"/>
                  </a:lnTo>
                  <a:cubicBezTo>
                    <a:pt x="539344" y="204369"/>
                    <a:pt x="502764" y="240949"/>
                    <a:pt x="457640" y="240949"/>
                  </a:cubicBezTo>
                  <a:lnTo>
                    <a:pt x="81704" y="240949"/>
                  </a:lnTo>
                  <a:cubicBezTo>
                    <a:pt x="60035" y="240949"/>
                    <a:pt x="39253" y="232341"/>
                    <a:pt x="23931" y="217019"/>
                  </a:cubicBezTo>
                  <a:cubicBezTo>
                    <a:pt x="8608" y="201696"/>
                    <a:pt x="0" y="180914"/>
                    <a:pt x="0" y="159245"/>
                  </a:cubicBezTo>
                  <a:lnTo>
                    <a:pt x="0" y="81704"/>
                  </a:lnTo>
                  <a:cubicBezTo>
                    <a:pt x="0" y="60035"/>
                    <a:pt x="8608" y="39253"/>
                    <a:pt x="23931" y="23931"/>
                  </a:cubicBezTo>
                  <a:cubicBezTo>
                    <a:pt x="39253" y="8608"/>
                    <a:pt x="60035" y="0"/>
                    <a:pt x="81704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62813" y="6212172"/>
            <a:ext cx="1705598" cy="761967"/>
            <a:chOff x="0" y="0"/>
            <a:chExt cx="539344" cy="24094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81704" y="0"/>
                  </a:moveTo>
                  <a:lnTo>
                    <a:pt x="457640" y="0"/>
                  </a:lnTo>
                  <a:cubicBezTo>
                    <a:pt x="479309" y="0"/>
                    <a:pt x="500091" y="8608"/>
                    <a:pt x="515414" y="23931"/>
                  </a:cubicBezTo>
                  <a:cubicBezTo>
                    <a:pt x="530736" y="39253"/>
                    <a:pt x="539344" y="60035"/>
                    <a:pt x="539344" y="81704"/>
                  </a:cubicBezTo>
                  <a:lnTo>
                    <a:pt x="539344" y="159245"/>
                  </a:lnTo>
                  <a:cubicBezTo>
                    <a:pt x="539344" y="204369"/>
                    <a:pt x="502764" y="240949"/>
                    <a:pt x="457640" y="240949"/>
                  </a:cubicBezTo>
                  <a:lnTo>
                    <a:pt x="81704" y="240949"/>
                  </a:lnTo>
                  <a:cubicBezTo>
                    <a:pt x="60035" y="240949"/>
                    <a:pt x="39253" y="232341"/>
                    <a:pt x="23931" y="217019"/>
                  </a:cubicBezTo>
                  <a:cubicBezTo>
                    <a:pt x="8608" y="201696"/>
                    <a:pt x="0" y="180914"/>
                    <a:pt x="0" y="159245"/>
                  </a:cubicBezTo>
                  <a:lnTo>
                    <a:pt x="0" y="81704"/>
                  </a:lnTo>
                  <a:cubicBezTo>
                    <a:pt x="0" y="60035"/>
                    <a:pt x="8608" y="39253"/>
                    <a:pt x="23931" y="23931"/>
                  </a:cubicBezTo>
                  <a:cubicBezTo>
                    <a:pt x="39253" y="8608"/>
                    <a:pt x="60035" y="0"/>
                    <a:pt x="81704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-790306">
            <a:off x="13092183" y="3571787"/>
            <a:ext cx="2420438" cy="3143425"/>
          </a:xfrm>
          <a:custGeom>
            <a:avLst/>
            <a:gdLst/>
            <a:ahLst/>
            <a:cxnLst/>
            <a:rect r="r" b="b" t="t" l="l"/>
            <a:pathLst>
              <a:path h="3143425" w="2420438">
                <a:moveTo>
                  <a:pt x="0" y="0"/>
                </a:moveTo>
                <a:lnTo>
                  <a:pt x="2420438" y="0"/>
                </a:lnTo>
                <a:lnTo>
                  <a:pt x="2420438" y="3143426"/>
                </a:lnTo>
                <a:lnTo>
                  <a:pt x="0" y="3143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962061" y="4195267"/>
            <a:ext cx="4402805" cy="5218843"/>
          </a:xfrm>
          <a:custGeom>
            <a:avLst/>
            <a:gdLst/>
            <a:ahLst/>
            <a:cxnLst/>
            <a:rect r="r" b="b" t="t" l="l"/>
            <a:pathLst>
              <a:path h="5218843" w="4402805">
                <a:moveTo>
                  <a:pt x="0" y="0"/>
                </a:moveTo>
                <a:lnTo>
                  <a:pt x="4402806" y="0"/>
                </a:lnTo>
                <a:lnTo>
                  <a:pt x="4402806" y="5218843"/>
                </a:lnTo>
                <a:lnTo>
                  <a:pt x="0" y="5218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995639">
            <a:off x="13426308" y="7827964"/>
            <a:ext cx="2779313" cy="4510041"/>
          </a:xfrm>
          <a:custGeom>
            <a:avLst/>
            <a:gdLst/>
            <a:ahLst/>
            <a:cxnLst/>
            <a:rect r="r" b="b" t="t" l="l"/>
            <a:pathLst>
              <a:path h="4510041" w="2779313">
                <a:moveTo>
                  <a:pt x="0" y="0"/>
                </a:moveTo>
                <a:lnTo>
                  <a:pt x="2779312" y="0"/>
                </a:lnTo>
                <a:lnTo>
                  <a:pt x="2779312" y="4510041"/>
                </a:lnTo>
                <a:lnTo>
                  <a:pt x="0" y="4510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9235893" y="840959"/>
            <a:ext cx="7927571" cy="1007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986"/>
              </a:lnSpc>
            </a:pPr>
            <a:r>
              <a:rPr lang="en-US" sz="7432">
                <a:solidFill>
                  <a:srgbClr val="697235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ROZDĚLENÍ ROLÍ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135464" y="2750991"/>
            <a:ext cx="9039861" cy="85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2643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plánování trasy, vytvoření výškového profilu, orientace v terénu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135464" y="686361"/>
            <a:ext cx="7236317" cy="45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2643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zástupce, pomoc s místní komunikací a plánováním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135464" y="6379767"/>
            <a:ext cx="8176776" cy="45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2643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poskytování první pomoci, vybavení základní lékárničky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76256" y="7256175"/>
            <a:ext cx="9277611" cy="85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2643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zaznamenávání a sepisování informací ze setkání, pomoc s plánováním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135464" y="3852074"/>
            <a:ext cx="9704713" cy="85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2643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vytvoření seznamu k vypůjčení, obecná kontrola vybavení všech členů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135464" y="5175402"/>
            <a:ext cx="9704713" cy="45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2643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vytvoření cestovního plánu na místo a z místa expedice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135464" y="1791228"/>
            <a:ext cx="10064215" cy="45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2643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vytvoření seznamu potřebných potravin, koordinace vaření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15286" y="2852675"/>
            <a:ext cx="1332425" cy="55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Anička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26582" y="5108727"/>
            <a:ext cx="1221129" cy="55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Adri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26582" y="3931778"/>
            <a:ext cx="1221129" cy="55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Maky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15286" y="1692737"/>
            <a:ext cx="1332425" cy="55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Elen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83117" y="6221697"/>
            <a:ext cx="1468809" cy="547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Anet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135464" y="8357718"/>
            <a:ext cx="8691676" cy="85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2643">
                <a:solidFill>
                  <a:srgbClr val="7A4E49"/>
                </a:solidFill>
                <a:latin typeface="Jua"/>
                <a:ea typeface="Jua"/>
                <a:cs typeface="Jua"/>
                <a:sym typeface="Jua"/>
              </a:rPr>
              <a:t>dokumentace cesty, koordinace přípravy zprávy z expedice a reportáže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084348" y="7313325"/>
            <a:ext cx="1705598" cy="761967"/>
            <a:chOff x="0" y="0"/>
            <a:chExt cx="539344" cy="24094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81704" y="0"/>
                  </a:moveTo>
                  <a:lnTo>
                    <a:pt x="457640" y="0"/>
                  </a:lnTo>
                  <a:cubicBezTo>
                    <a:pt x="479309" y="0"/>
                    <a:pt x="500091" y="8608"/>
                    <a:pt x="515414" y="23931"/>
                  </a:cubicBezTo>
                  <a:cubicBezTo>
                    <a:pt x="530736" y="39253"/>
                    <a:pt x="539344" y="60035"/>
                    <a:pt x="539344" y="81704"/>
                  </a:cubicBezTo>
                  <a:lnTo>
                    <a:pt x="539344" y="159245"/>
                  </a:lnTo>
                  <a:cubicBezTo>
                    <a:pt x="539344" y="204369"/>
                    <a:pt x="502764" y="240949"/>
                    <a:pt x="457640" y="240949"/>
                  </a:cubicBezTo>
                  <a:lnTo>
                    <a:pt x="81704" y="240949"/>
                  </a:lnTo>
                  <a:cubicBezTo>
                    <a:pt x="60035" y="240949"/>
                    <a:pt x="39253" y="232341"/>
                    <a:pt x="23931" y="217019"/>
                  </a:cubicBezTo>
                  <a:cubicBezTo>
                    <a:pt x="8608" y="201696"/>
                    <a:pt x="0" y="180914"/>
                    <a:pt x="0" y="159245"/>
                  </a:cubicBezTo>
                  <a:lnTo>
                    <a:pt x="0" y="81704"/>
                  </a:lnTo>
                  <a:cubicBezTo>
                    <a:pt x="0" y="60035"/>
                    <a:pt x="8608" y="39253"/>
                    <a:pt x="23931" y="23931"/>
                  </a:cubicBezTo>
                  <a:cubicBezTo>
                    <a:pt x="39253" y="8608"/>
                    <a:pt x="60035" y="0"/>
                    <a:pt x="81704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202742" y="7355139"/>
            <a:ext cx="1468809" cy="547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Kuba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1084348" y="8385295"/>
            <a:ext cx="1705598" cy="761967"/>
            <a:chOff x="0" y="0"/>
            <a:chExt cx="539344" cy="24094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81704" y="0"/>
                  </a:moveTo>
                  <a:lnTo>
                    <a:pt x="457640" y="0"/>
                  </a:lnTo>
                  <a:cubicBezTo>
                    <a:pt x="479309" y="0"/>
                    <a:pt x="500091" y="8608"/>
                    <a:pt x="515414" y="23931"/>
                  </a:cubicBezTo>
                  <a:cubicBezTo>
                    <a:pt x="530736" y="39253"/>
                    <a:pt x="539344" y="60035"/>
                    <a:pt x="539344" y="81704"/>
                  </a:cubicBezTo>
                  <a:lnTo>
                    <a:pt x="539344" y="159245"/>
                  </a:lnTo>
                  <a:cubicBezTo>
                    <a:pt x="539344" y="204369"/>
                    <a:pt x="502764" y="240949"/>
                    <a:pt x="457640" y="240949"/>
                  </a:cubicBezTo>
                  <a:lnTo>
                    <a:pt x="81704" y="240949"/>
                  </a:lnTo>
                  <a:cubicBezTo>
                    <a:pt x="60035" y="240949"/>
                    <a:pt x="39253" y="232341"/>
                    <a:pt x="23931" y="217019"/>
                  </a:cubicBezTo>
                  <a:cubicBezTo>
                    <a:pt x="8608" y="201696"/>
                    <a:pt x="0" y="180914"/>
                    <a:pt x="0" y="159245"/>
                  </a:cubicBezTo>
                  <a:lnTo>
                    <a:pt x="0" y="81704"/>
                  </a:lnTo>
                  <a:cubicBezTo>
                    <a:pt x="0" y="60035"/>
                    <a:pt x="8608" y="39253"/>
                    <a:pt x="23931" y="23931"/>
                  </a:cubicBezTo>
                  <a:cubicBezTo>
                    <a:pt x="39253" y="8608"/>
                    <a:pt x="60035" y="0"/>
                    <a:pt x="81704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045756" y="546414"/>
            <a:ext cx="1705598" cy="761967"/>
            <a:chOff x="0" y="0"/>
            <a:chExt cx="539344" cy="240949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539344" cy="240949"/>
            </a:xfrm>
            <a:custGeom>
              <a:avLst/>
              <a:gdLst/>
              <a:ahLst/>
              <a:cxnLst/>
              <a:rect r="r" b="b" t="t" l="l"/>
              <a:pathLst>
                <a:path h="240949" w="539344">
                  <a:moveTo>
                    <a:pt x="81704" y="0"/>
                  </a:moveTo>
                  <a:lnTo>
                    <a:pt x="457640" y="0"/>
                  </a:lnTo>
                  <a:cubicBezTo>
                    <a:pt x="479309" y="0"/>
                    <a:pt x="500091" y="8608"/>
                    <a:pt x="515414" y="23931"/>
                  </a:cubicBezTo>
                  <a:cubicBezTo>
                    <a:pt x="530736" y="39253"/>
                    <a:pt x="539344" y="60035"/>
                    <a:pt x="539344" y="81704"/>
                  </a:cubicBezTo>
                  <a:lnTo>
                    <a:pt x="539344" y="159245"/>
                  </a:lnTo>
                  <a:cubicBezTo>
                    <a:pt x="539344" y="204369"/>
                    <a:pt x="502764" y="240949"/>
                    <a:pt x="457640" y="240949"/>
                  </a:cubicBezTo>
                  <a:lnTo>
                    <a:pt x="81704" y="240949"/>
                  </a:lnTo>
                  <a:cubicBezTo>
                    <a:pt x="60035" y="240949"/>
                    <a:pt x="39253" y="232341"/>
                    <a:pt x="23931" y="217019"/>
                  </a:cubicBezTo>
                  <a:cubicBezTo>
                    <a:pt x="8608" y="201696"/>
                    <a:pt x="0" y="180914"/>
                    <a:pt x="0" y="159245"/>
                  </a:cubicBezTo>
                  <a:lnTo>
                    <a:pt x="0" y="81704"/>
                  </a:lnTo>
                  <a:cubicBezTo>
                    <a:pt x="0" y="60035"/>
                    <a:pt x="8608" y="39253"/>
                    <a:pt x="23931" y="23931"/>
                  </a:cubicBezTo>
                  <a:cubicBezTo>
                    <a:pt x="39253" y="8608"/>
                    <a:pt x="60035" y="0"/>
                    <a:pt x="81704" y="0"/>
                  </a:cubicBezTo>
                  <a:close/>
                </a:path>
              </a:pathLst>
            </a:custGeom>
            <a:solidFill>
              <a:srgbClr val="FFA840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57150"/>
              <a:ext cx="539344" cy="29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1232343" y="619686"/>
            <a:ext cx="1332425" cy="55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Lucie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83117" y="8427717"/>
            <a:ext cx="1468809" cy="547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Ema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40955" y="4002713"/>
            <a:ext cx="6316770" cy="4737578"/>
          </a:xfrm>
          <a:custGeom>
            <a:avLst/>
            <a:gdLst/>
            <a:ahLst/>
            <a:cxnLst/>
            <a:rect r="r" b="b" t="t" l="l"/>
            <a:pathLst>
              <a:path h="4737578" w="6316770">
                <a:moveTo>
                  <a:pt x="0" y="0"/>
                </a:moveTo>
                <a:lnTo>
                  <a:pt x="6316770" y="0"/>
                </a:lnTo>
                <a:lnTo>
                  <a:pt x="6316770" y="4737577"/>
                </a:lnTo>
                <a:lnTo>
                  <a:pt x="0" y="4737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46786" y="3547211"/>
            <a:ext cx="3937266" cy="5249687"/>
          </a:xfrm>
          <a:custGeom>
            <a:avLst/>
            <a:gdLst/>
            <a:ahLst/>
            <a:cxnLst/>
            <a:rect r="r" b="b" t="t" l="l"/>
            <a:pathLst>
              <a:path h="5249687" w="3937266">
                <a:moveTo>
                  <a:pt x="0" y="0"/>
                </a:moveTo>
                <a:lnTo>
                  <a:pt x="3937266" y="0"/>
                </a:lnTo>
                <a:lnTo>
                  <a:pt x="3937266" y="5249687"/>
                </a:lnTo>
                <a:lnTo>
                  <a:pt x="0" y="52496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0891" y="3490061"/>
            <a:ext cx="8638814" cy="39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  <a:spcBef>
                <a:spcPct val="0"/>
              </a:spcBef>
            </a:pPr>
            <a:r>
              <a:rPr lang="en-US" sz="2292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Bývalá obec Reizenhain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310891" y="4519810"/>
            <a:ext cx="5833109" cy="4374832"/>
          </a:xfrm>
          <a:custGeom>
            <a:avLst/>
            <a:gdLst/>
            <a:ahLst/>
            <a:cxnLst/>
            <a:rect r="r" b="b" t="t" l="l"/>
            <a:pathLst>
              <a:path h="4374832" w="5833109">
                <a:moveTo>
                  <a:pt x="0" y="0"/>
                </a:moveTo>
                <a:lnTo>
                  <a:pt x="5833109" y="0"/>
                </a:lnTo>
                <a:lnTo>
                  <a:pt x="5833109" y="4374832"/>
                </a:lnTo>
                <a:lnTo>
                  <a:pt x="0" y="4374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144000" y="3547211"/>
            <a:ext cx="5585825" cy="4189369"/>
          </a:xfrm>
          <a:custGeom>
            <a:avLst/>
            <a:gdLst/>
            <a:ahLst/>
            <a:cxnLst/>
            <a:rect r="r" b="b" t="t" l="l"/>
            <a:pathLst>
              <a:path h="4189369" w="5585825">
                <a:moveTo>
                  <a:pt x="0" y="0"/>
                </a:moveTo>
                <a:lnTo>
                  <a:pt x="5585825" y="0"/>
                </a:lnTo>
                <a:lnTo>
                  <a:pt x="5585825" y="4189369"/>
                </a:lnTo>
                <a:lnTo>
                  <a:pt x="0" y="41893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0891" y="3490061"/>
            <a:ext cx="8638814" cy="39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  <a:spcBef>
                <a:spcPct val="0"/>
              </a:spcBef>
            </a:pPr>
            <a:r>
              <a:rPr lang="en-US" sz="2292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Bývalá obec Reizenhain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10142045" y="4217324"/>
            <a:ext cx="5360901" cy="4020675"/>
          </a:xfrm>
          <a:custGeom>
            <a:avLst/>
            <a:gdLst/>
            <a:ahLst/>
            <a:cxnLst/>
            <a:rect r="r" b="b" t="t" l="l"/>
            <a:pathLst>
              <a:path h="4020675" w="5360901">
                <a:moveTo>
                  <a:pt x="0" y="0"/>
                </a:moveTo>
                <a:lnTo>
                  <a:pt x="5360901" y="0"/>
                </a:lnTo>
                <a:lnTo>
                  <a:pt x="5360901" y="4020675"/>
                </a:lnTo>
                <a:lnTo>
                  <a:pt x="0" y="4020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887358" y="3934825"/>
            <a:ext cx="6515225" cy="4886419"/>
          </a:xfrm>
          <a:custGeom>
            <a:avLst/>
            <a:gdLst/>
            <a:ahLst/>
            <a:cxnLst/>
            <a:rect r="r" b="b" t="t" l="l"/>
            <a:pathLst>
              <a:path h="4886419" w="6515225">
                <a:moveTo>
                  <a:pt x="0" y="0"/>
                </a:moveTo>
                <a:lnTo>
                  <a:pt x="6515225" y="0"/>
                </a:lnTo>
                <a:lnTo>
                  <a:pt x="6515225" y="4886419"/>
                </a:lnTo>
                <a:lnTo>
                  <a:pt x="0" y="48864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0891" y="3490061"/>
            <a:ext cx="8638814" cy="39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  <a:spcBef>
                <a:spcPct val="0"/>
              </a:spcBef>
            </a:pPr>
            <a:r>
              <a:rPr lang="en-US" sz="2292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Bývalá obec Reizenhain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02743" y="4422724"/>
            <a:ext cx="5974961" cy="4481221"/>
          </a:xfrm>
          <a:custGeom>
            <a:avLst/>
            <a:gdLst/>
            <a:ahLst/>
            <a:cxnLst/>
            <a:rect r="r" b="b" t="t" l="l"/>
            <a:pathLst>
              <a:path h="4481221" w="5974961">
                <a:moveTo>
                  <a:pt x="0" y="0"/>
                </a:moveTo>
                <a:lnTo>
                  <a:pt x="5974961" y="0"/>
                </a:lnTo>
                <a:lnTo>
                  <a:pt x="5974961" y="4481221"/>
                </a:lnTo>
                <a:lnTo>
                  <a:pt x="0" y="4481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144000" y="3547211"/>
            <a:ext cx="5778381" cy="4333786"/>
          </a:xfrm>
          <a:custGeom>
            <a:avLst/>
            <a:gdLst/>
            <a:ahLst/>
            <a:cxnLst/>
            <a:rect r="r" b="b" t="t" l="l"/>
            <a:pathLst>
              <a:path h="4333786" w="5778381">
                <a:moveTo>
                  <a:pt x="0" y="0"/>
                </a:moveTo>
                <a:lnTo>
                  <a:pt x="5778381" y="0"/>
                </a:lnTo>
                <a:lnTo>
                  <a:pt x="5778381" y="4333786"/>
                </a:lnTo>
                <a:lnTo>
                  <a:pt x="0" y="4333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0891" y="3490061"/>
            <a:ext cx="8638814" cy="39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  <a:spcBef>
                <a:spcPct val="0"/>
              </a:spcBef>
            </a:pPr>
            <a:r>
              <a:rPr lang="en-US" sz="2292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Bývalá obec Reizenhain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72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2454" y="3303489"/>
            <a:ext cx="12063092" cy="5954811"/>
            <a:chOff x="0" y="0"/>
            <a:chExt cx="4172695" cy="205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2695" cy="2059804"/>
            </a:xfrm>
            <a:custGeom>
              <a:avLst/>
              <a:gdLst/>
              <a:ahLst/>
              <a:cxnLst/>
              <a:rect r="r" b="b" t="t" l="l"/>
              <a:pathLst>
                <a:path h="2059804" w="4172695">
                  <a:moveTo>
                    <a:pt x="11552" y="0"/>
                  </a:moveTo>
                  <a:lnTo>
                    <a:pt x="4161143" y="0"/>
                  </a:lnTo>
                  <a:cubicBezTo>
                    <a:pt x="4164206" y="0"/>
                    <a:pt x="4167144" y="1217"/>
                    <a:pt x="4169311" y="3384"/>
                  </a:cubicBezTo>
                  <a:cubicBezTo>
                    <a:pt x="4171478" y="5550"/>
                    <a:pt x="4172695" y="8488"/>
                    <a:pt x="4172695" y="11552"/>
                  </a:cubicBezTo>
                  <a:lnTo>
                    <a:pt x="4172695" y="2048252"/>
                  </a:lnTo>
                  <a:cubicBezTo>
                    <a:pt x="4172695" y="2051316"/>
                    <a:pt x="4171478" y="2054254"/>
                    <a:pt x="4169311" y="2056421"/>
                  </a:cubicBezTo>
                  <a:cubicBezTo>
                    <a:pt x="4167144" y="2058587"/>
                    <a:pt x="4164206" y="2059804"/>
                    <a:pt x="4161143" y="2059804"/>
                  </a:cubicBezTo>
                  <a:lnTo>
                    <a:pt x="11552" y="2059804"/>
                  </a:lnTo>
                  <a:cubicBezTo>
                    <a:pt x="8488" y="2059804"/>
                    <a:pt x="5550" y="2058587"/>
                    <a:pt x="3384" y="2056421"/>
                  </a:cubicBezTo>
                  <a:cubicBezTo>
                    <a:pt x="1217" y="2054254"/>
                    <a:pt x="0" y="2051316"/>
                    <a:pt x="0" y="2048252"/>
                  </a:cubicBezTo>
                  <a:lnTo>
                    <a:pt x="0" y="11552"/>
                  </a:lnTo>
                  <a:cubicBezTo>
                    <a:pt x="0" y="8488"/>
                    <a:pt x="1217" y="5550"/>
                    <a:pt x="3384" y="3384"/>
                  </a:cubicBezTo>
                  <a:cubicBezTo>
                    <a:pt x="5550" y="1217"/>
                    <a:pt x="8488" y="0"/>
                    <a:pt x="11552" y="0"/>
                  </a:cubicBezTo>
                  <a:close/>
                </a:path>
              </a:pathLst>
            </a:custGeom>
            <a:solidFill>
              <a:srgbClr val="F9E0B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172695" cy="2116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6303">
            <a:off x="1155729" y="1414336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10791">
            <a:off x="16170979" y="7286781"/>
            <a:ext cx="1411729" cy="2402943"/>
          </a:xfrm>
          <a:custGeom>
            <a:avLst/>
            <a:gdLst/>
            <a:ahLst/>
            <a:cxnLst/>
            <a:rect r="r" b="b" t="t" l="l"/>
            <a:pathLst>
              <a:path h="2402943" w="1411729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91523" y="7109971"/>
            <a:ext cx="5648141" cy="3741893"/>
          </a:xfrm>
          <a:custGeom>
            <a:avLst/>
            <a:gdLst/>
            <a:ahLst/>
            <a:cxnLst/>
            <a:rect r="r" b="b" t="t" l="l"/>
            <a:pathLst>
              <a:path h="3741893" w="5648141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1589">
            <a:off x="14189252" y="4465798"/>
            <a:ext cx="5375184" cy="2063011"/>
          </a:xfrm>
          <a:custGeom>
            <a:avLst/>
            <a:gdLst/>
            <a:ahLst/>
            <a:cxnLst/>
            <a:rect r="r" b="b" t="t" l="l"/>
            <a:pathLst>
              <a:path h="2063011" w="5375184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816050">
            <a:off x="15755131" y="1273728"/>
            <a:ext cx="1629559" cy="2487876"/>
          </a:xfrm>
          <a:custGeom>
            <a:avLst/>
            <a:gdLst/>
            <a:ahLst/>
            <a:cxnLst/>
            <a:rect r="r" b="b" t="t" l="l"/>
            <a:pathLst>
              <a:path h="2487876" w="1629559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18019" y="4675156"/>
            <a:ext cx="5625981" cy="4219486"/>
          </a:xfrm>
          <a:custGeom>
            <a:avLst/>
            <a:gdLst/>
            <a:ahLst/>
            <a:cxnLst/>
            <a:rect r="r" b="b" t="t" l="l"/>
            <a:pathLst>
              <a:path h="4219486" w="5625981">
                <a:moveTo>
                  <a:pt x="0" y="0"/>
                </a:moveTo>
                <a:lnTo>
                  <a:pt x="5625981" y="0"/>
                </a:lnTo>
                <a:lnTo>
                  <a:pt x="5625981" y="4219486"/>
                </a:lnTo>
                <a:lnTo>
                  <a:pt x="0" y="42194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144000" y="3887200"/>
            <a:ext cx="5391257" cy="4043443"/>
          </a:xfrm>
          <a:custGeom>
            <a:avLst/>
            <a:gdLst/>
            <a:ahLst/>
            <a:cxnLst/>
            <a:rect r="r" b="b" t="t" l="l"/>
            <a:pathLst>
              <a:path h="4043443" w="5391257">
                <a:moveTo>
                  <a:pt x="0" y="0"/>
                </a:moveTo>
                <a:lnTo>
                  <a:pt x="5391257" y="0"/>
                </a:lnTo>
                <a:lnTo>
                  <a:pt x="5391257" y="4043443"/>
                </a:lnTo>
                <a:lnTo>
                  <a:pt x="0" y="40434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26029" y="1103119"/>
            <a:ext cx="12635941" cy="85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223">
                <a:solidFill>
                  <a:srgbClr val="F9E0BB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CÍL EXPEDICE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4544" y="1952057"/>
            <a:ext cx="9958912" cy="853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hledání a dokumentace zmizelých vesniček v Sudetech</a:t>
            </a:r>
          </a:p>
          <a:p>
            <a:pPr algn="l" marL="569051" indent="-284526" lvl="1">
              <a:lnSpc>
                <a:spcPts val="3189"/>
              </a:lnSpc>
              <a:buFont typeface="Arial"/>
              <a:buChar char="•"/>
            </a:pPr>
            <a:r>
              <a:rPr lang="en-US" sz="2635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poznat a zaznamenat změny v krajině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0891" y="3490061"/>
            <a:ext cx="8638814" cy="39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  <a:spcBef>
                <a:spcPct val="0"/>
              </a:spcBef>
            </a:pPr>
            <a:r>
              <a:rPr lang="en-US" sz="2292">
                <a:solidFill>
                  <a:srgbClr val="794634"/>
                </a:solidFill>
                <a:latin typeface="Jua"/>
                <a:ea typeface="Jua"/>
                <a:cs typeface="Jua"/>
                <a:sym typeface="Jua"/>
              </a:rPr>
              <a:t>Bývalá obec Reizenhain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DAGqPZlPby8</dc:identifier>
  <dcterms:modified xsi:type="dcterms:W3CDTF">2011-08-01T06:04:30Z</dcterms:modified>
  <cp:revision>1</cp:revision>
  <dc:title>Hupky dupky krížem krážem</dc:title>
</cp:coreProperties>
</file>