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09F1D7-3C29-4E8D-8951-46D13E2288D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5419D9C1-4A1B-4618-B319-5DB9F6A1BDB9}">
      <dgm:prSet custT="1"/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BINÁRNÍ  SLOUČENINY</a:t>
          </a:r>
          <a:endParaRPr kumimoji="0" lang="cs-CZ" sz="20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73EBBC73-52D9-4DE2-9F04-BA053EAE33F4}" type="parTrans" cxnId="{87715DEF-7E25-44C0-A44E-BA2EB97A7F4E}">
      <dgm:prSet/>
      <dgm:spPr/>
      <dgm:t>
        <a:bodyPr/>
        <a:lstStyle/>
        <a:p>
          <a:endParaRPr lang="cs-CZ"/>
        </a:p>
      </dgm:t>
    </dgm:pt>
    <dgm:pt modelId="{560EB832-3847-48BB-B048-1D85F91D4D39}" type="sibTrans" cxnId="{87715DEF-7E25-44C0-A44E-BA2EB97A7F4E}">
      <dgm:prSet/>
      <dgm:spPr/>
      <dgm:t>
        <a:bodyPr/>
        <a:lstStyle/>
        <a:p>
          <a:endParaRPr lang="cs-CZ"/>
        </a:p>
      </dgm:t>
    </dgm:pt>
    <dgm:pt modelId="{A7A92721-90AE-4E08-A252-EEC1B31854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OXIDY   O</a:t>
          </a:r>
          <a:r>
            <a:rPr kumimoji="0" lang="cs-CZ" sz="1800" b="1" i="0" u="none" strike="noStrike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3162ADAC-528E-4745-B7C7-9FB0C8F2E52C}" type="parTrans" cxnId="{74927712-D545-4A17-8677-58289337A3D8}">
      <dgm:prSet/>
      <dgm:spPr>
        <a:ln w="38100"/>
      </dgm:spPr>
      <dgm:t>
        <a:bodyPr/>
        <a:lstStyle/>
        <a:p>
          <a:endParaRPr lang="cs-CZ"/>
        </a:p>
      </dgm:t>
    </dgm:pt>
    <dgm:pt modelId="{969ED5B3-573D-41E3-925C-9FB1B11CA987}" type="sibTrans" cxnId="{74927712-D545-4A17-8677-58289337A3D8}">
      <dgm:prSet/>
      <dgm:spPr/>
      <dgm:t>
        <a:bodyPr/>
        <a:lstStyle/>
        <a:p>
          <a:endParaRPr lang="cs-CZ"/>
        </a:p>
      </dgm:t>
    </dgm:pt>
    <dgm:pt modelId="{7512A065-2045-4287-9FD6-88357450033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PEROXIDY (O</a:t>
          </a:r>
          <a:r>
            <a:rPr kumimoji="0" lang="cs-CZ" sz="1800" b="1" i="0" u="none" strike="noStrike" cap="none" normalizeH="0" baseline="-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2</a:t>
          </a: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)</a:t>
          </a:r>
          <a:r>
            <a:rPr kumimoji="0" lang="cs-CZ" sz="1800" b="1" i="0" u="none" strike="noStrike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79F4371-7562-47C7-B52B-C7DFB7DFDF41}" type="parTrans" cxnId="{0AB71CA4-2091-4C8F-A30B-404EAE2EA312}">
      <dgm:prSet/>
      <dgm:spPr>
        <a:ln w="38100"/>
      </dgm:spPr>
      <dgm:t>
        <a:bodyPr/>
        <a:lstStyle/>
        <a:p>
          <a:endParaRPr lang="cs-CZ"/>
        </a:p>
      </dgm:t>
    </dgm:pt>
    <dgm:pt modelId="{152AC2CE-0401-4D8D-BAC6-F2AF963B7D32}" type="sibTrans" cxnId="{0AB71CA4-2091-4C8F-A30B-404EAE2EA312}">
      <dgm:prSet/>
      <dgm:spPr/>
      <dgm:t>
        <a:bodyPr/>
        <a:lstStyle/>
        <a:p>
          <a:endParaRPr lang="cs-CZ"/>
        </a:p>
      </dgm:t>
    </dgm:pt>
    <dgm:pt modelId="{C084E6FD-8C75-4B45-8469-BC4DD7A3355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SULFIDY   S</a:t>
          </a:r>
          <a:r>
            <a:rPr kumimoji="0" lang="cs-CZ" sz="1800" b="1" i="0" u="none" strike="noStrike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BCCEE824-510E-4ED0-AF4C-C829C27C89E7}" type="parTrans" cxnId="{2B73E0CD-EBB3-4A25-B21F-2B6A7079899C}">
      <dgm:prSet/>
      <dgm:spPr>
        <a:ln w="38100"/>
      </dgm:spPr>
      <dgm:t>
        <a:bodyPr/>
        <a:lstStyle/>
        <a:p>
          <a:endParaRPr lang="cs-CZ"/>
        </a:p>
      </dgm:t>
    </dgm:pt>
    <dgm:pt modelId="{694B4DE2-4E04-4794-BBE3-AB4320EF84E7}" type="sibTrans" cxnId="{2B73E0CD-EBB3-4A25-B21F-2B6A7079899C}">
      <dgm:prSet/>
      <dgm:spPr/>
      <dgm:t>
        <a:bodyPr/>
        <a:lstStyle/>
        <a:p>
          <a:endParaRPr lang="cs-CZ"/>
        </a:p>
      </dgm:t>
    </dgm:pt>
    <dgm:pt modelId="{DE085BBB-7414-4037-9BED-27E1DD7187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HYDRIDY  H</a:t>
          </a:r>
          <a:r>
            <a:rPr kumimoji="0" lang="cs-CZ" sz="1800" b="1" i="0" u="none" strike="noStrike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DRUHÝ PRVEK VŽDY KOV</a:t>
          </a: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231B2770-190A-4232-8ACA-4DD5AE42C702}" type="parTrans" cxnId="{4FF809BD-C44C-42F0-8C08-7E4825376AE4}">
      <dgm:prSet/>
      <dgm:spPr>
        <a:ln w="38100"/>
      </dgm:spPr>
      <dgm:t>
        <a:bodyPr/>
        <a:lstStyle/>
        <a:p>
          <a:endParaRPr lang="cs-CZ"/>
        </a:p>
      </dgm:t>
    </dgm:pt>
    <dgm:pt modelId="{C7950346-DA2C-46FD-A422-8BC326F4D98C}" type="sibTrans" cxnId="{4FF809BD-C44C-42F0-8C08-7E4825376AE4}">
      <dgm:prSet/>
      <dgm:spPr/>
      <dgm:t>
        <a:bodyPr/>
        <a:lstStyle/>
        <a:p>
          <a:endParaRPr lang="cs-CZ"/>
        </a:p>
      </dgm:t>
    </dgm:pt>
    <dgm:pt modelId="{22A89A73-EB2C-4C9C-B7A8-7BE7C8298DE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HALOGENIDY  X</a:t>
          </a:r>
          <a:r>
            <a:rPr kumimoji="0" lang="cs-CZ" sz="1800" b="1" i="0" u="none" strike="noStrike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1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X = F ; Cl; Br ; I</a:t>
          </a: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C9B04F50-493A-4470-9913-7079B77E98FA}" type="parTrans" cxnId="{410A067A-87E3-4BEC-8988-44CAC453DE30}">
      <dgm:prSet/>
      <dgm:spPr>
        <a:ln w="38100"/>
      </dgm:spPr>
      <dgm:t>
        <a:bodyPr/>
        <a:lstStyle/>
        <a:p>
          <a:endParaRPr lang="cs-CZ"/>
        </a:p>
      </dgm:t>
    </dgm:pt>
    <dgm:pt modelId="{FADFD9F7-AE79-4683-B650-51634A0FFDED}" type="sibTrans" cxnId="{410A067A-87E3-4BEC-8988-44CAC453DE30}">
      <dgm:prSet/>
      <dgm:spPr/>
      <dgm:t>
        <a:bodyPr/>
        <a:lstStyle/>
        <a:p>
          <a:endParaRPr lang="cs-CZ"/>
        </a:p>
      </dgm:t>
    </dgm:pt>
    <dgm:pt modelId="{86BE6635-B8AE-48F8-A957-C5EA93165026}" type="pres">
      <dgm:prSet presAssocID="{2809F1D7-3C29-4E8D-8951-46D13E2288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6BF0C4-1318-42AA-96D7-8C507A349C69}" type="pres">
      <dgm:prSet presAssocID="{5419D9C1-4A1B-4618-B319-5DB9F6A1BDB9}" presName="hierRoot1" presStyleCnt="0">
        <dgm:presLayoutVars>
          <dgm:hierBranch val="hang"/>
        </dgm:presLayoutVars>
      </dgm:prSet>
      <dgm:spPr/>
    </dgm:pt>
    <dgm:pt modelId="{F8992047-737E-430F-A0AE-897878CFB953}" type="pres">
      <dgm:prSet presAssocID="{5419D9C1-4A1B-4618-B319-5DB9F6A1BDB9}" presName="rootComposite1" presStyleCnt="0"/>
      <dgm:spPr/>
    </dgm:pt>
    <dgm:pt modelId="{F29F7B21-1C5C-4CA8-B232-546C530723E9}" type="pres">
      <dgm:prSet presAssocID="{5419D9C1-4A1B-4618-B319-5DB9F6A1BDB9}" presName="rootText1" presStyleLbl="node0" presStyleIdx="0" presStyleCnt="1" custScaleX="24461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5ECA7D-329B-4D76-B752-C641CC26A7E1}" type="pres">
      <dgm:prSet presAssocID="{5419D9C1-4A1B-4618-B319-5DB9F6A1BDB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3D33E3A-59BE-4FCC-9E32-5DD2237DE0AE}" type="pres">
      <dgm:prSet presAssocID="{5419D9C1-4A1B-4618-B319-5DB9F6A1BDB9}" presName="hierChild2" presStyleCnt="0"/>
      <dgm:spPr/>
    </dgm:pt>
    <dgm:pt modelId="{5D641905-7A1A-4354-B384-6AAFC08FAA78}" type="pres">
      <dgm:prSet presAssocID="{3162ADAC-528E-4745-B7C7-9FB0C8F2E52C}" presName="Name48" presStyleLbl="parChTrans1D2" presStyleIdx="0" presStyleCnt="5"/>
      <dgm:spPr/>
      <dgm:t>
        <a:bodyPr/>
        <a:lstStyle/>
        <a:p>
          <a:endParaRPr lang="cs-CZ"/>
        </a:p>
      </dgm:t>
    </dgm:pt>
    <dgm:pt modelId="{8C5566C7-2D28-4780-8B63-7671BF41840D}" type="pres">
      <dgm:prSet presAssocID="{A7A92721-90AE-4E08-A252-EEC1B3185434}" presName="hierRoot2" presStyleCnt="0">
        <dgm:presLayoutVars>
          <dgm:hierBranch/>
        </dgm:presLayoutVars>
      </dgm:prSet>
      <dgm:spPr/>
    </dgm:pt>
    <dgm:pt modelId="{11BA451B-E989-49A6-A33F-C3C715ABC23F}" type="pres">
      <dgm:prSet presAssocID="{A7A92721-90AE-4E08-A252-EEC1B3185434}" presName="rootComposite" presStyleCnt="0"/>
      <dgm:spPr/>
    </dgm:pt>
    <dgm:pt modelId="{1A51BBA3-40E2-4D3F-861F-5A7407998953}" type="pres">
      <dgm:prSet presAssocID="{A7A92721-90AE-4E08-A252-EEC1B3185434}" presName="rootText" presStyleLbl="node2" presStyleIdx="0" presStyleCnt="5" custScaleX="134523" custLinFactNeighborX="-19095" custLinFactNeighborY="12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071009-9381-4D8B-949A-6DD38172BF5C}" type="pres">
      <dgm:prSet presAssocID="{A7A92721-90AE-4E08-A252-EEC1B3185434}" presName="rootConnector" presStyleLbl="node2" presStyleIdx="0" presStyleCnt="5"/>
      <dgm:spPr/>
      <dgm:t>
        <a:bodyPr/>
        <a:lstStyle/>
        <a:p>
          <a:endParaRPr lang="cs-CZ"/>
        </a:p>
      </dgm:t>
    </dgm:pt>
    <dgm:pt modelId="{60B628BF-89F8-4B1A-8191-7B5AD675F978}" type="pres">
      <dgm:prSet presAssocID="{A7A92721-90AE-4E08-A252-EEC1B3185434}" presName="hierChild4" presStyleCnt="0"/>
      <dgm:spPr/>
    </dgm:pt>
    <dgm:pt modelId="{4CEFD91A-7D69-4E10-975E-4AF7CB75AD00}" type="pres">
      <dgm:prSet presAssocID="{A7A92721-90AE-4E08-A252-EEC1B3185434}" presName="hierChild5" presStyleCnt="0"/>
      <dgm:spPr/>
    </dgm:pt>
    <dgm:pt modelId="{073F26CE-63F6-47AF-92C2-1FD65FF38D73}" type="pres">
      <dgm:prSet presAssocID="{E79F4371-7562-47C7-B52B-C7DFB7DFDF41}" presName="Name48" presStyleLbl="parChTrans1D2" presStyleIdx="1" presStyleCnt="5"/>
      <dgm:spPr/>
      <dgm:t>
        <a:bodyPr/>
        <a:lstStyle/>
        <a:p>
          <a:endParaRPr lang="cs-CZ"/>
        </a:p>
      </dgm:t>
    </dgm:pt>
    <dgm:pt modelId="{238AE99F-5338-4696-9DEE-1423F9F09D26}" type="pres">
      <dgm:prSet presAssocID="{7512A065-2045-4287-9FD6-883574500339}" presName="hierRoot2" presStyleCnt="0">
        <dgm:presLayoutVars>
          <dgm:hierBranch/>
        </dgm:presLayoutVars>
      </dgm:prSet>
      <dgm:spPr/>
    </dgm:pt>
    <dgm:pt modelId="{3DCB6AC2-76A4-4982-A79A-71A8CE97D398}" type="pres">
      <dgm:prSet presAssocID="{7512A065-2045-4287-9FD6-883574500339}" presName="rootComposite" presStyleCnt="0"/>
      <dgm:spPr/>
    </dgm:pt>
    <dgm:pt modelId="{09025E5D-7C91-4DD1-AF73-DB8A804C3EAE}" type="pres">
      <dgm:prSet presAssocID="{7512A065-2045-4287-9FD6-883574500339}" presName="rootText" presStyleLbl="node2" presStyleIdx="1" presStyleCnt="5" custScaleX="148235" custLinFactNeighborX="28572" custLinFactNeighborY="12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260C68E-5731-44E5-A42B-F841EEBA089F}" type="pres">
      <dgm:prSet presAssocID="{7512A065-2045-4287-9FD6-883574500339}" presName="rootConnector" presStyleLbl="node2" presStyleIdx="1" presStyleCnt="5"/>
      <dgm:spPr/>
      <dgm:t>
        <a:bodyPr/>
        <a:lstStyle/>
        <a:p>
          <a:endParaRPr lang="cs-CZ"/>
        </a:p>
      </dgm:t>
    </dgm:pt>
    <dgm:pt modelId="{0947B499-961B-40E3-BD40-1B71ED66A16B}" type="pres">
      <dgm:prSet presAssocID="{7512A065-2045-4287-9FD6-883574500339}" presName="hierChild4" presStyleCnt="0"/>
      <dgm:spPr/>
    </dgm:pt>
    <dgm:pt modelId="{30BA6B84-41BD-45FE-955A-68D4EF0B1136}" type="pres">
      <dgm:prSet presAssocID="{7512A065-2045-4287-9FD6-883574500339}" presName="hierChild5" presStyleCnt="0"/>
      <dgm:spPr/>
    </dgm:pt>
    <dgm:pt modelId="{645E8EC5-2211-487F-BB25-B78295DF171F}" type="pres">
      <dgm:prSet presAssocID="{BCCEE824-510E-4ED0-AF4C-C829C27C89E7}" presName="Name48" presStyleLbl="parChTrans1D2" presStyleIdx="2" presStyleCnt="5"/>
      <dgm:spPr/>
      <dgm:t>
        <a:bodyPr/>
        <a:lstStyle/>
        <a:p>
          <a:endParaRPr lang="cs-CZ"/>
        </a:p>
      </dgm:t>
    </dgm:pt>
    <dgm:pt modelId="{CABF7A83-2493-4F26-8EB6-14EF6FD98CBD}" type="pres">
      <dgm:prSet presAssocID="{C084E6FD-8C75-4B45-8469-BC4DD7A3355D}" presName="hierRoot2" presStyleCnt="0">
        <dgm:presLayoutVars>
          <dgm:hierBranch/>
        </dgm:presLayoutVars>
      </dgm:prSet>
      <dgm:spPr/>
    </dgm:pt>
    <dgm:pt modelId="{4AE2D41E-8798-4D9E-9E8D-C040EC69ECFA}" type="pres">
      <dgm:prSet presAssocID="{C084E6FD-8C75-4B45-8469-BC4DD7A3355D}" presName="rootComposite" presStyleCnt="0"/>
      <dgm:spPr/>
    </dgm:pt>
    <dgm:pt modelId="{A154B300-1D00-49FC-B94A-2530DE6A573A}" type="pres">
      <dgm:prSet presAssocID="{C084E6FD-8C75-4B45-8469-BC4DD7A3355D}" presName="rootText" presStyleLbl="node2" presStyleIdx="2" presStyleCnt="5" custScaleX="134523" custLinFactNeighborX="-19095" custLinFactNeighborY="24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FD7C6B-9543-4CAF-AC87-EDF19C696002}" type="pres">
      <dgm:prSet presAssocID="{C084E6FD-8C75-4B45-8469-BC4DD7A3355D}" presName="rootConnector" presStyleLbl="node2" presStyleIdx="2" presStyleCnt="5"/>
      <dgm:spPr/>
      <dgm:t>
        <a:bodyPr/>
        <a:lstStyle/>
        <a:p>
          <a:endParaRPr lang="cs-CZ"/>
        </a:p>
      </dgm:t>
    </dgm:pt>
    <dgm:pt modelId="{2F3E8F2A-821C-4CAC-A859-672DC7CCC4FB}" type="pres">
      <dgm:prSet presAssocID="{C084E6FD-8C75-4B45-8469-BC4DD7A3355D}" presName="hierChild4" presStyleCnt="0"/>
      <dgm:spPr/>
    </dgm:pt>
    <dgm:pt modelId="{DECA0F92-7FBC-47D6-B6FC-7CCFD5D7CA07}" type="pres">
      <dgm:prSet presAssocID="{C084E6FD-8C75-4B45-8469-BC4DD7A3355D}" presName="hierChild5" presStyleCnt="0"/>
      <dgm:spPr/>
    </dgm:pt>
    <dgm:pt modelId="{E57FF526-3593-4E33-9AA2-6BFB7E6F3E8A}" type="pres">
      <dgm:prSet presAssocID="{231B2770-190A-4232-8ACA-4DD5AE42C702}" presName="Name48" presStyleLbl="parChTrans1D2" presStyleIdx="3" presStyleCnt="5"/>
      <dgm:spPr/>
      <dgm:t>
        <a:bodyPr/>
        <a:lstStyle/>
        <a:p>
          <a:endParaRPr lang="cs-CZ"/>
        </a:p>
      </dgm:t>
    </dgm:pt>
    <dgm:pt modelId="{ED094AEB-06A3-4DCB-AB68-A58F6E533064}" type="pres">
      <dgm:prSet presAssocID="{DE085BBB-7414-4037-9BED-27E1DD718774}" presName="hierRoot2" presStyleCnt="0">
        <dgm:presLayoutVars>
          <dgm:hierBranch/>
        </dgm:presLayoutVars>
      </dgm:prSet>
      <dgm:spPr/>
    </dgm:pt>
    <dgm:pt modelId="{AC74ED60-86CF-40AE-9E4F-FECC465A918E}" type="pres">
      <dgm:prSet presAssocID="{DE085BBB-7414-4037-9BED-27E1DD718774}" presName="rootComposite" presStyleCnt="0"/>
      <dgm:spPr/>
    </dgm:pt>
    <dgm:pt modelId="{C87CD89A-AC47-4D11-826D-32905CD70898}" type="pres">
      <dgm:prSet presAssocID="{DE085BBB-7414-4037-9BED-27E1DD718774}" presName="rootText" presStyleLbl="node2" presStyleIdx="3" presStyleCnt="5" custScaleX="148236" custLinFactNeighborX="28572" custLinFactNeighborY="24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661B51-64F8-4177-9CBC-8541500E77CC}" type="pres">
      <dgm:prSet presAssocID="{DE085BBB-7414-4037-9BED-27E1DD718774}" presName="rootConnector" presStyleLbl="node2" presStyleIdx="3" presStyleCnt="5"/>
      <dgm:spPr/>
      <dgm:t>
        <a:bodyPr/>
        <a:lstStyle/>
        <a:p>
          <a:endParaRPr lang="cs-CZ"/>
        </a:p>
      </dgm:t>
    </dgm:pt>
    <dgm:pt modelId="{CF72AC24-4845-4A91-89A2-CEF241DBB800}" type="pres">
      <dgm:prSet presAssocID="{DE085BBB-7414-4037-9BED-27E1DD718774}" presName="hierChild4" presStyleCnt="0"/>
      <dgm:spPr/>
    </dgm:pt>
    <dgm:pt modelId="{C974CAF6-32C9-481C-91AE-082104D229D0}" type="pres">
      <dgm:prSet presAssocID="{DE085BBB-7414-4037-9BED-27E1DD718774}" presName="hierChild5" presStyleCnt="0"/>
      <dgm:spPr/>
    </dgm:pt>
    <dgm:pt modelId="{9A676F0E-1F0E-4EA9-94F6-FE10D60F8BAB}" type="pres">
      <dgm:prSet presAssocID="{C9B04F50-493A-4470-9913-7079B77E98FA}" presName="Name48" presStyleLbl="parChTrans1D2" presStyleIdx="4" presStyleCnt="5"/>
      <dgm:spPr/>
      <dgm:t>
        <a:bodyPr/>
        <a:lstStyle/>
        <a:p>
          <a:endParaRPr lang="cs-CZ"/>
        </a:p>
      </dgm:t>
    </dgm:pt>
    <dgm:pt modelId="{F3EF3197-19BF-4CB7-8780-BC97D5C8CFB1}" type="pres">
      <dgm:prSet presAssocID="{22A89A73-EB2C-4C9C-B7A8-7BE7C8298DE1}" presName="hierRoot2" presStyleCnt="0">
        <dgm:presLayoutVars>
          <dgm:hierBranch/>
        </dgm:presLayoutVars>
      </dgm:prSet>
      <dgm:spPr/>
    </dgm:pt>
    <dgm:pt modelId="{2C6FDED3-9D1A-4D79-B31F-4F05EB8C2520}" type="pres">
      <dgm:prSet presAssocID="{22A89A73-EB2C-4C9C-B7A8-7BE7C8298DE1}" presName="rootComposite" presStyleCnt="0"/>
      <dgm:spPr/>
    </dgm:pt>
    <dgm:pt modelId="{01986A63-C2A8-4615-AA0A-683781BABC5A}" type="pres">
      <dgm:prSet presAssocID="{22A89A73-EB2C-4C9C-B7A8-7BE7C8298DE1}" presName="rootText" presStyleLbl="node2" presStyleIdx="4" presStyleCnt="5" custScaleX="138189" custLinFactNeighborX="-22036" custLinFactNeighborY="-59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390BEF-0011-41C5-95CC-7FB2E09A67F5}" type="pres">
      <dgm:prSet presAssocID="{22A89A73-EB2C-4C9C-B7A8-7BE7C8298DE1}" presName="rootConnector" presStyleLbl="node2" presStyleIdx="4" presStyleCnt="5"/>
      <dgm:spPr/>
      <dgm:t>
        <a:bodyPr/>
        <a:lstStyle/>
        <a:p>
          <a:endParaRPr lang="cs-CZ"/>
        </a:p>
      </dgm:t>
    </dgm:pt>
    <dgm:pt modelId="{7AFD4A72-CDCA-46BE-9791-1CFD595FA7BE}" type="pres">
      <dgm:prSet presAssocID="{22A89A73-EB2C-4C9C-B7A8-7BE7C8298DE1}" presName="hierChild4" presStyleCnt="0"/>
      <dgm:spPr/>
    </dgm:pt>
    <dgm:pt modelId="{74B97276-808A-4C7B-873D-17FAFFFDCC5A}" type="pres">
      <dgm:prSet presAssocID="{22A89A73-EB2C-4C9C-B7A8-7BE7C8298DE1}" presName="hierChild5" presStyleCnt="0"/>
      <dgm:spPr/>
    </dgm:pt>
    <dgm:pt modelId="{27EF3DD9-3E01-48A0-A18A-83984F3611C8}" type="pres">
      <dgm:prSet presAssocID="{5419D9C1-4A1B-4618-B319-5DB9F6A1BDB9}" presName="hierChild3" presStyleCnt="0"/>
      <dgm:spPr/>
    </dgm:pt>
  </dgm:ptLst>
  <dgm:cxnLst>
    <dgm:cxn modelId="{47B91945-A22F-493D-A65B-20E955E146FE}" type="presOf" srcId="{231B2770-190A-4232-8ACA-4DD5AE42C702}" destId="{E57FF526-3593-4E33-9AA2-6BFB7E6F3E8A}" srcOrd="0" destOrd="0" presId="urn:microsoft.com/office/officeart/2005/8/layout/orgChart1"/>
    <dgm:cxn modelId="{8B491171-CD57-4912-82B5-017E361CCF17}" type="presOf" srcId="{5419D9C1-4A1B-4618-B319-5DB9F6A1BDB9}" destId="{F29F7B21-1C5C-4CA8-B232-546C530723E9}" srcOrd="0" destOrd="0" presId="urn:microsoft.com/office/officeart/2005/8/layout/orgChart1"/>
    <dgm:cxn modelId="{7AFA18D7-D2AD-470D-A316-91847649F6D0}" type="presOf" srcId="{A7A92721-90AE-4E08-A252-EEC1B3185434}" destId="{1A51BBA3-40E2-4D3F-861F-5A7407998953}" srcOrd="0" destOrd="0" presId="urn:microsoft.com/office/officeart/2005/8/layout/orgChart1"/>
    <dgm:cxn modelId="{37776B57-7FE1-4400-906E-E0056E63FE9F}" type="presOf" srcId="{5419D9C1-4A1B-4618-B319-5DB9F6A1BDB9}" destId="{945ECA7D-329B-4D76-B752-C641CC26A7E1}" srcOrd="1" destOrd="0" presId="urn:microsoft.com/office/officeart/2005/8/layout/orgChart1"/>
    <dgm:cxn modelId="{C7B90333-AC63-44A0-867E-2389517FD7DC}" type="presOf" srcId="{7512A065-2045-4287-9FD6-883574500339}" destId="{09025E5D-7C91-4DD1-AF73-DB8A804C3EAE}" srcOrd="0" destOrd="0" presId="urn:microsoft.com/office/officeart/2005/8/layout/orgChart1"/>
    <dgm:cxn modelId="{AAAF9F77-439A-415B-9855-957306057793}" type="presOf" srcId="{2809F1D7-3C29-4E8D-8951-46D13E2288DB}" destId="{86BE6635-B8AE-48F8-A957-C5EA93165026}" srcOrd="0" destOrd="0" presId="urn:microsoft.com/office/officeart/2005/8/layout/orgChart1"/>
    <dgm:cxn modelId="{D98F1111-A851-402E-B12F-AAF22D850FF0}" type="presOf" srcId="{C9B04F50-493A-4470-9913-7079B77E98FA}" destId="{9A676F0E-1F0E-4EA9-94F6-FE10D60F8BAB}" srcOrd="0" destOrd="0" presId="urn:microsoft.com/office/officeart/2005/8/layout/orgChart1"/>
    <dgm:cxn modelId="{74927712-D545-4A17-8677-58289337A3D8}" srcId="{5419D9C1-4A1B-4618-B319-5DB9F6A1BDB9}" destId="{A7A92721-90AE-4E08-A252-EEC1B3185434}" srcOrd="0" destOrd="0" parTransId="{3162ADAC-528E-4745-B7C7-9FB0C8F2E52C}" sibTransId="{969ED5B3-573D-41E3-925C-9FB1B11CA987}"/>
    <dgm:cxn modelId="{7CAE2471-30C2-4C86-9284-A6AD0E2E5B04}" type="presOf" srcId="{22A89A73-EB2C-4C9C-B7A8-7BE7C8298DE1}" destId="{CC390BEF-0011-41C5-95CC-7FB2E09A67F5}" srcOrd="1" destOrd="0" presId="urn:microsoft.com/office/officeart/2005/8/layout/orgChart1"/>
    <dgm:cxn modelId="{4CBA0DE6-119F-4EE2-8129-984258CD493E}" type="presOf" srcId="{22A89A73-EB2C-4C9C-B7A8-7BE7C8298DE1}" destId="{01986A63-C2A8-4615-AA0A-683781BABC5A}" srcOrd="0" destOrd="0" presId="urn:microsoft.com/office/officeart/2005/8/layout/orgChart1"/>
    <dgm:cxn modelId="{95BAD480-B21B-4765-8D2F-ADF6E683AF94}" type="presOf" srcId="{DE085BBB-7414-4037-9BED-27E1DD718774}" destId="{FA661B51-64F8-4177-9CBC-8541500E77CC}" srcOrd="1" destOrd="0" presId="urn:microsoft.com/office/officeart/2005/8/layout/orgChart1"/>
    <dgm:cxn modelId="{410A067A-87E3-4BEC-8988-44CAC453DE30}" srcId="{5419D9C1-4A1B-4618-B319-5DB9F6A1BDB9}" destId="{22A89A73-EB2C-4C9C-B7A8-7BE7C8298DE1}" srcOrd="4" destOrd="0" parTransId="{C9B04F50-493A-4470-9913-7079B77E98FA}" sibTransId="{FADFD9F7-AE79-4683-B650-51634A0FFDED}"/>
    <dgm:cxn modelId="{4FF809BD-C44C-42F0-8C08-7E4825376AE4}" srcId="{5419D9C1-4A1B-4618-B319-5DB9F6A1BDB9}" destId="{DE085BBB-7414-4037-9BED-27E1DD718774}" srcOrd="3" destOrd="0" parTransId="{231B2770-190A-4232-8ACA-4DD5AE42C702}" sibTransId="{C7950346-DA2C-46FD-A422-8BC326F4D98C}"/>
    <dgm:cxn modelId="{CD76B51E-3132-477B-BF69-E07C229D2A79}" type="presOf" srcId="{3162ADAC-528E-4745-B7C7-9FB0C8F2E52C}" destId="{5D641905-7A1A-4354-B384-6AAFC08FAA78}" srcOrd="0" destOrd="0" presId="urn:microsoft.com/office/officeart/2005/8/layout/orgChart1"/>
    <dgm:cxn modelId="{E2D7D474-6729-4A0A-852E-486EC7CDB2CC}" type="presOf" srcId="{C084E6FD-8C75-4B45-8469-BC4DD7A3355D}" destId="{A154B300-1D00-49FC-B94A-2530DE6A573A}" srcOrd="0" destOrd="0" presId="urn:microsoft.com/office/officeart/2005/8/layout/orgChart1"/>
    <dgm:cxn modelId="{2B73E0CD-EBB3-4A25-B21F-2B6A7079899C}" srcId="{5419D9C1-4A1B-4618-B319-5DB9F6A1BDB9}" destId="{C084E6FD-8C75-4B45-8469-BC4DD7A3355D}" srcOrd="2" destOrd="0" parTransId="{BCCEE824-510E-4ED0-AF4C-C829C27C89E7}" sibTransId="{694B4DE2-4E04-4794-BBE3-AB4320EF84E7}"/>
    <dgm:cxn modelId="{F9FCFD61-BFD2-4B1D-8D29-CBBA56A5548F}" type="presOf" srcId="{BCCEE824-510E-4ED0-AF4C-C829C27C89E7}" destId="{645E8EC5-2211-487F-BB25-B78295DF171F}" srcOrd="0" destOrd="0" presId="urn:microsoft.com/office/officeart/2005/8/layout/orgChart1"/>
    <dgm:cxn modelId="{B463FDE6-A8E6-4DAC-B252-069BFC36FAC3}" type="presOf" srcId="{DE085BBB-7414-4037-9BED-27E1DD718774}" destId="{C87CD89A-AC47-4D11-826D-32905CD70898}" srcOrd="0" destOrd="0" presId="urn:microsoft.com/office/officeart/2005/8/layout/orgChart1"/>
    <dgm:cxn modelId="{A222E12F-6F0B-4F72-809D-25B122BFA394}" type="presOf" srcId="{7512A065-2045-4287-9FD6-883574500339}" destId="{9260C68E-5731-44E5-A42B-F841EEBA089F}" srcOrd="1" destOrd="0" presId="urn:microsoft.com/office/officeart/2005/8/layout/orgChart1"/>
    <dgm:cxn modelId="{2471B9D2-5A8D-4D8C-A481-FC9D1E38005C}" type="presOf" srcId="{A7A92721-90AE-4E08-A252-EEC1B3185434}" destId="{06071009-9381-4D8B-949A-6DD38172BF5C}" srcOrd="1" destOrd="0" presId="urn:microsoft.com/office/officeart/2005/8/layout/orgChart1"/>
    <dgm:cxn modelId="{87715DEF-7E25-44C0-A44E-BA2EB97A7F4E}" srcId="{2809F1D7-3C29-4E8D-8951-46D13E2288DB}" destId="{5419D9C1-4A1B-4618-B319-5DB9F6A1BDB9}" srcOrd="0" destOrd="0" parTransId="{73EBBC73-52D9-4DE2-9F04-BA053EAE33F4}" sibTransId="{560EB832-3847-48BB-B048-1D85F91D4D39}"/>
    <dgm:cxn modelId="{C33F4898-52B3-47B3-897E-D902B0A2C352}" type="presOf" srcId="{E79F4371-7562-47C7-B52B-C7DFB7DFDF41}" destId="{073F26CE-63F6-47AF-92C2-1FD65FF38D73}" srcOrd="0" destOrd="0" presId="urn:microsoft.com/office/officeart/2005/8/layout/orgChart1"/>
    <dgm:cxn modelId="{9C2E508A-3027-4343-BAB0-63CF0C103A26}" type="presOf" srcId="{C084E6FD-8C75-4B45-8469-BC4DD7A3355D}" destId="{F7FD7C6B-9543-4CAF-AC87-EDF19C696002}" srcOrd="1" destOrd="0" presId="urn:microsoft.com/office/officeart/2005/8/layout/orgChart1"/>
    <dgm:cxn modelId="{0AB71CA4-2091-4C8F-A30B-404EAE2EA312}" srcId="{5419D9C1-4A1B-4618-B319-5DB9F6A1BDB9}" destId="{7512A065-2045-4287-9FD6-883574500339}" srcOrd="1" destOrd="0" parTransId="{E79F4371-7562-47C7-B52B-C7DFB7DFDF41}" sibTransId="{152AC2CE-0401-4D8D-BAC6-F2AF963B7D32}"/>
    <dgm:cxn modelId="{7F56AB5D-0780-4816-AD68-F4A22DB9FA00}" type="presParOf" srcId="{86BE6635-B8AE-48F8-A957-C5EA93165026}" destId="{386BF0C4-1318-42AA-96D7-8C507A349C69}" srcOrd="0" destOrd="0" presId="urn:microsoft.com/office/officeart/2005/8/layout/orgChart1"/>
    <dgm:cxn modelId="{2E93BAEE-E9EE-45DD-9E96-C1A554E7288B}" type="presParOf" srcId="{386BF0C4-1318-42AA-96D7-8C507A349C69}" destId="{F8992047-737E-430F-A0AE-897878CFB953}" srcOrd="0" destOrd="0" presId="urn:microsoft.com/office/officeart/2005/8/layout/orgChart1"/>
    <dgm:cxn modelId="{5CA1D709-B231-4F8E-9756-F65048DFCA1D}" type="presParOf" srcId="{F8992047-737E-430F-A0AE-897878CFB953}" destId="{F29F7B21-1C5C-4CA8-B232-546C530723E9}" srcOrd="0" destOrd="0" presId="urn:microsoft.com/office/officeart/2005/8/layout/orgChart1"/>
    <dgm:cxn modelId="{69ED0A76-07BA-4F8B-AD3D-022BE02F47DB}" type="presParOf" srcId="{F8992047-737E-430F-A0AE-897878CFB953}" destId="{945ECA7D-329B-4D76-B752-C641CC26A7E1}" srcOrd="1" destOrd="0" presId="urn:microsoft.com/office/officeart/2005/8/layout/orgChart1"/>
    <dgm:cxn modelId="{D7E44823-CEDD-4286-BE79-2FEDAD6703D5}" type="presParOf" srcId="{386BF0C4-1318-42AA-96D7-8C507A349C69}" destId="{53D33E3A-59BE-4FCC-9E32-5DD2237DE0AE}" srcOrd="1" destOrd="0" presId="urn:microsoft.com/office/officeart/2005/8/layout/orgChart1"/>
    <dgm:cxn modelId="{D54BBCA2-06E5-4E6C-854A-713AC9BDF6E1}" type="presParOf" srcId="{53D33E3A-59BE-4FCC-9E32-5DD2237DE0AE}" destId="{5D641905-7A1A-4354-B384-6AAFC08FAA78}" srcOrd="0" destOrd="0" presId="urn:microsoft.com/office/officeart/2005/8/layout/orgChart1"/>
    <dgm:cxn modelId="{5DDDF14D-51F0-429B-BBDE-786320D407D0}" type="presParOf" srcId="{53D33E3A-59BE-4FCC-9E32-5DD2237DE0AE}" destId="{8C5566C7-2D28-4780-8B63-7671BF41840D}" srcOrd="1" destOrd="0" presId="urn:microsoft.com/office/officeart/2005/8/layout/orgChart1"/>
    <dgm:cxn modelId="{A9114F0E-C56B-4ABF-9852-3443FD44800E}" type="presParOf" srcId="{8C5566C7-2D28-4780-8B63-7671BF41840D}" destId="{11BA451B-E989-49A6-A33F-C3C715ABC23F}" srcOrd="0" destOrd="0" presId="urn:microsoft.com/office/officeart/2005/8/layout/orgChart1"/>
    <dgm:cxn modelId="{BB788B55-46B1-44E2-83A7-6838738F4273}" type="presParOf" srcId="{11BA451B-E989-49A6-A33F-C3C715ABC23F}" destId="{1A51BBA3-40E2-4D3F-861F-5A7407998953}" srcOrd="0" destOrd="0" presId="urn:microsoft.com/office/officeart/2005/8/layout/orgChart1"/>
    <dgm:cxn modelId="{2BA7546D-8AAA-42F3-8FDF-4BA2EA7C4129}" type="presParOf" srcId="{11BA451B-E989-49A6-A33F-C3C715ABC23F}" destId="{06071009-9381-4D8B-949A-6DD38172BF5C}" srcOrd="1" destOrd="0" presId="urn:microsoft.com/office/officeart/2005/8/layout/orgChart1"/>
    <dgm:cxn modelId="{5365A131-0613-4D39-8E8E-9C421A2ED7E5}" type="presParOf" srcId="{8C5566C7-2D28-4780-8B63-7671BF41840D}" destId="{60B628BF-89F8-4B1A-8191-7B5AD675F978}" srcOrd="1" destOrd="0" presId="urn:microsoft.com/office/officeart/2005/8/layout/orgChart1"/>
    <dgm:cxn modelId="{F8B81F9A-808B-4F3F-A699-F9761E381743}" type="presParOf" srcId="{8C5566C7-2D28-4780-8B63-7671BF41840D}" destId="{4CEFD91A-7D69-4E10-975E-4AF7CB75AD00}" srcOrd="2" destOrd="0" presId="urn:microsoft.com/office/officeart/2005/8/layout/orgChart1"/>
    <dgm:cxn modelId="{1803B394-6A70-4A50-BD0A-247804487AA3}" type="presParOf" srcId="{53D33E3A-59BE-4FCC-9E32-5DD2237DE0AE}" destId="{073F26CE-63F6-47AF-92C2-1FD65FF38D73}" srcOrd="2" destOrd="0" presId="urn:microsoft.com/office/officeart/2005/8/layout/orgChart1"/>
    <dgm:cxn modelId="{2EA60ACA-F678-4BEE-8971-87E41464EA33}" type="presParOf" srcId="{53D33E3A-59BE-4FCC-9E32-5DD2237DE0AE}" destId="{238AE99F-5338-4696-9DEE-1423F9F09D26}" srcOrd="3" destOrd="0" presId="urn:microsoft.com/office/officeart/2005/8/layout/orgChart1"/>
    <dgm:cxn modelId="{4E5B5102-0937-4D80-B115-087A6E8B9E15}" type="presParOf" srcId="{238AE99F-5338-4696-9DEE-1423F9F09D26}" destId="{3DCB6AC2-76A4-4982-A79A-71A8CE97D398}" srcOrd="0" destOrd="0" presId="urn:microsoft.com/office/officeart/2005/8/layout/orgChart1"/>
    <dgm:cxn modelId="{9378A7AA-8C1B-42A5-9A5B-C889E938708D}" type="presParOf" srcId="{3DCB6AC2-76A4-4982-A79A-71A8CE97D398}" destId="{09025E5D-7C91-4DD1-AF73-DB8A804C3EAE}" srcOrd="0" destOrd="0" presId="urn:microsoft.com/office/officeart/2005/8/layout/orgChart1"/>
    <dgm:cxn modelId="{7A3A453F-3813-4047-B934-A32F2B6EF01B}" type="presParOf" srcId="{3DCB6AC2-76A4-4982-A79A-71A8CE97D398}" destId="{9260C68E-5731-44E5-A42B-F841EEBA089F}" srcOrd="1" destOrd="0" presId="urn:microsoft.com/office/officeart/2005/8/layout/orgChart1"/>
    <dgm:cxn modelId="{C813FE63-5F17-42EA-AEE3-18D22478D975}" type="presParOf" srcId="{238AE99F-5338-4696-9DEE-1423F9F09D26}" destId="{0947B499-961B-40E3-BD40-1B71ED66A16B}" srcOrd="1" destOrd="0" presId="urn:microsoft.com/office/officeart/2005/8/layout/orgChart1"/>
    <dgm:cxn modelId="{9270D3AC-16FB-4707-B921-97CEECD3C70E}" type="presParOf" srcId="{238AE99F-5338-4696-9DEE-1423F9F09D26}" destId="{30BA6B84-41BD-45FE-955A-68D4EF0B1136}" srcOrd="2" destOrd="0" presId="urn:microsoft.com/office/officeart/2005/8/layout/orgChart1"/>
    <dgm:cxn modelId="{147E0E81-281B-480E-8C7B-7BED694A47AE}" type="presParOf" srcId="{53D33E3A-59BE-4FCC-9E32-5DD2237DE0AE}" destId="{645E8EC5-2211-487F-BB25-B78295DF171F}" srcOrd="4" destOrd="0" presId="urn:microsoft.com/office/officeart/2005/8/layout/orgChart1"/>
    <dgm:cxn modelId="{0E856BC1-63A5-4D42-8333-AF5E2A4DE1BD}" type="presParOf" srcId="{53D33E3A-59BE-4FCC-9E32-5DD2237DE0AE}" destId="{CABF7A83-2493-4F26-8EB6-14EF6FD98CBD}" srcOrd="5" destOrd="0" presId="urn:microsoft.com/office/officeart/2005/8/layout/orgChart1"/>
    <dgm:cxn modelId="{617D2D47-EE61-49AA-9415-0CCDFB7F4205}" type="presParOf" srcId="{CABF7A83-2493-4F26-8EB6-14EF6FD98CBD}" destId="{4AE2D41E-8798-4D9E-9E8D-C040EC69ECFA}" srcOrd="0" destOrd="0" presId="urn:microsoft.com/office/officeart/2005/8/layout/orgChart1"/>
    <dgm:cxn modelId="{94D561D4-EFD9-4733-9EC6-137123863953}" type="presParOf" srcId="{4AE2D41E-8798-4D9E-9E8D-C040EC69ECFA}" destId="{A154B300-1D00-49FC-B94A-2530DE6A573A}" srcOrd="0" destOrd="0" presId="urn:microsoft.com/office/officeart/2005/8/layout/orgChart1"/>
    <dgm:cxn modelId="{EE7F4E44-70A4-4652-B0D7-061D6CE09858}" type="presParOf" srcId="{4AE2D41E-8798-4D9E-9E8D-C040EC69ECFA}" destId="{F7FD7C6B-9543-4CAF-AC87-EDF19C696002}" srcOrd="1" destOrd="0" presId="urn:microsoft.com/office/officeart/2005/8/layout/orgChart1"/>
    <dgm:cxn modelId="{340ABEFE-E252-42B6-A09C-49F417B2E1A7}" type="presParOf" srcId="{CABF7A83-2493-4F26-8EB6-14EF6FD98CBD}" destId="{2F3E8F2A-821C-4CAC-A859-672DC7CCC4FB}" srcOrd="1" destOrd="0" presId="urn:microsoft.com/office/officeart/2005/8/layout/orgChart1"/>
    <dgm:cxn modelId="{8B3AAAAB-15E0-4264-8913-70700025D5D4}" type="presParOf" srcId="{CABF7A83-2493-4F26-8EB6-14EF6FD98CBD}" destId="{DECA0F92-7FBC-47D6-B6FC-7CCFD5D7CA07}" srcOrd="2" destOrd="0" presId="urn:microsoft.com/office/officeart/2005/8/layout/orgChart1"/>
    <dgm:cxn modelId="{D1B53E85-15AF-43FC-9B28-B4757A3DDBBC}" type="presParOf" srcId="{53D33E3A-59BE-4FCC-9E32-5DD2237DE0AE}" destId="{E57FF526-3593-4E33-9AA2-6BFB7E6F3E8A}" srcOrd="6" destOrd="0" presId="urn:microsoft.com/office/officeart/2005/8/layout/orgChart1"/>
    <dgm:cxn modelId="{080D7C4E-0147-4547-988C-120A9ABC949F}" type="presParOf" srcId="{53D33E3A-59BE-4FCC-9E32-5DD2237DE0AE}" destId="{ED094AEB-06A3-4DCB-AB68-A58F6E533064}" srcOrd="7" destOrd="0" presId="urn:microsoft.com/office/officeart/2005/8/layout/orgChart1"/>
    <dgm:cxn modelId="{F62095BE-E677-4E3D-80BB-49E6EE850BBC}" type="presParOf" srcId="{ED094AEB-06A3-4DCB-AB68-A58F6E533064}" destId="{AC74ED60-86CF-40AE-9E4F-FECC465A918E}" srcOrd="0" destOrd="0" presId="urn:microsoft.com/office/officeart/2005/8/layout/orgChart1"/>
    <dgm:cxn modelId="{DF61F277-9A12-496F-89BD-02B59046403C}" type="presParOf" srcId="{AC74ED60-86CF-40AE-9E4F-FECC465A918E}" destId="{C87CD89A-AC47-4D11-826D-32905CD70898}" srcOrd="0" destOrd="0" presId="urn:microsoft.com/office/officeart/2005/8/layout/orgChart1"/>
    <dgm:cxn modelId="{2210319E-D95A-4DC6-8E06-C5F6A09FDD84}" type="presParOf" srcId="{AC74ED60-86CF-40AE-9E4F-FECC465A918E}" destId="{FA661B51-64F8-4177-9CBC-8541500E77CC}" srcOrd="1" destOrd="0" presId="urn:microsoft.com/office/officeart/2005/8/layout/orgChart1"/>
    <dgm:cxn modelId="{F32AC5DE-3922-4A3F-9C09-2E7715A5473C}" type="presParOf" srcId="{ED094AEB-06A3-4DCB-AB68-A58F6E533064}" destId="{CF72AC24-4845-4A91-89A2-CEF241DBB800}" srcOrd="1" destOrd="0" presId="urn:microsoft.com/office/officeart/2005/8/layout/orgChart1"/>
    <dgm:cxn modelId="{1899D11D-23C5-4924-B6D2-346B06C0ACFF}" type="presParOf" srcId="{ED094AEB-06A3-4DCB-AB68-A58F6E533064}" destId="{C974CAF6-32C9-481C-91AE-082104D229D0}" srcOrd="2" destOrd="0" presId="urn:microsoft.com/office/officeart/2005/8/layout/orgChart1"/>
    <dgm:cxn modelId="{61E9895C-9C4C-4C62-807B-2444AA966CA1}" type="presParOf" srcId="{53D33E3A-59BE-4FCC-9E32-5DD2237DE0AE}" destId="{9A676F0E-1F0E-4EA9-94F6-FE10D60F8BAB}" srcOrd="8" destOrd="0" presId="urn:microsoft.com/office/officeart/2005/8/layout/orgChart1"/>
    <dgm:cxn modelId="{2BA4945B-9653-4D00-94F1-2383F51D0DE2}" type="presParOf" srcId="{53D33E3A-59BE-4FCC-9E32-5DD2237DE0AE}" destId="{F3EF3197-19BF-4CB7-8780-BC97D5C8CFB1}" srcOrd="9" destOrd="0" presId="urn:microsoft.com/office/officeart/2005/8/layout/orgChart1"/>
    <dgm:cxn modelId="{AF6E124D-35DC-4953-A664-929A32F88441}" type="presParOf" srcId="{F3EF3197-19BF-4CB7-8780-BC97D5C8CFB1}" destId="{2C6FDED3-9D1A-4D79-B31F-4F05EB8C2520}" srcOrd="0" destOrd="0" presId="urn:microsoft.com/office/officeart/2005/8/layout/orgChart1"/>
    <dgm:cxn modelId="{179FD1A3-642D-460A-BD96-FC464B250934}" type="presParOf" srcId="{2C6FDED3-9D1A-4D79-B31F-4F05EB8C2520}" destId="{01986A63-C2A8-4615-AA0A-683781BABC5A}" srcOrd="0" destOrd="0" presId="urn:microsoft.com/office/officeart/2005/8/layout/orgChart1"/>
    <dgm:cxn modelId="{4FE6F2C2-4AB4-4A8E-9655-2C6DD583F820}" type="presParOf" srcId="{2C6FDED3-9D1A-4D79-B31F-4F05EB8C2520}" destId="{CC390BEF-0011-41C5-95CC-7FB2E09A67F5}" srcOrd="1" destOrd="0" presId="urn:microsoft.com/office/officeart/2005/8/layout/orgChart1"/>
    <dgm:cxn modelId="{18E19A0E-5FE9-40E2-B531-EF9F24D831EA}" type="presParOf" srcId="{F3EF3197-19BF-4CB7-8780-BC97D5C8CFB1}" destId="{7AFD4A72-CDCA-46BE-9791-1CFD595FA7BE}" srcOrd="1" destOrd="0" presId="urn:microsoft.com/office/officeart/2005/8/layout/orgChart1"/>
    <dgm:cxn modelId="{8EFD5344-D9DB-4CFC-AA92-102899466203}" type="presParOf" srcId="{F3EF3197-19BF-4CB7-8780-BC97D5C8CFB1}" destId="{74B97276-808A-4C7B-873D-17FAFFFDCC5A}" srcOrd="2" destOrd="0" presId="urn:microsoft.com/office/officeart/2005/8/layout/orgChart1"/>
    <dgm:cxn modelId="{03F4182B-5DC0-4E7E-9761-93E7E083CC85}" type="presParOf" srcId="{386BF0C4-1318-42AA-96D7-8C507A349C69}" destId="{27EF3DD9-3E01-48A0-A18A-83984F3611C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676F0E-1F0E-4EA9-94F6-FE10D60F8BAB}">
      <dsp:nvSpPr>
        <dsp:cNvPr id="0" name=""/>
        <dsp:cNvSpPr/>
      </dsp:nvSpPr>
      <dsp:spPr>
        <a:xfrm>
          <a:off x="2300474" y="754229"/>
          <a:ext cx="490775" cy="2791225"/>
        </a:xfrm>
        <a:custGeom>
          <a:avLst/>
          <a:gdLst/>
          <a:ahLst/>
          <a:cxnLst/>
          <a:rect l="0" t="0" r="0" b="0"/>
          <a:pathLst>
            <a:path>
              <a:moveTo>
                <a:pt x="490775" y="0"/>
              </a:moveTo>
              <a:lnTo>
                <a:pt x="490775" y="2791225"/>
              </a:lnTo>
              <a:lnTo>
                <a:pt x="0" y="279122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FF526-3593-4E33-9AA2-6BFB7E6F3E8A}">
      <dsp:nvSpPr>
        <dsp:cNvPr id="0" name=""/>
        <dsp:cNvSpPr/>
      </dsp:nvSpPr>
      <dsp:spPr>
        <a:xfrm>
          <a:off x="2791250" y="754229"/>
          <a:ext cx="589365" cy="1783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3111"/>
              </a:lnTo>
              <a:lnTo>
                <a:pt x="589365" y="178311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E8EC5-2211-487F-BB25-B78295DF171F}">
      <dsp:nvSpPr>
        <dsp:cNvPr id="0" name=""/>
        <dsp:cNvSpPr/>
      </dsp:nvSpPr>
      <dsp:spPr>
        <a:xfrm>
          <a:off x="2289538" y="754229"/>
          <a:ext cx="501711" cy="1783111"/>
        </a:xfrm>
        <a:custGeom>
          <a:avLst/>
          <a:gdLst/>
          <a:ahLst/>
          <a:cxnLst/>
          <a:rect l="0" t="0" r="0" b="0"/>
          <a:pathLst>
            <a:path>
              <a:moveTo>
                <a:pt x="501711" y="0"/>
              </a:moveTo>
              <a:lnTo>
                <a:pt x="501711" y="1783111"/>
              </a:lnTo>
              <a:lnTo>
                <a:pt x="0" y="178311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F26CE-63F6-47AF-92C2-1FD65FF38D73}">
      <dsp:nvSpPr>
        <dsp:cNvPr id="0" name=""/>
        <dsp:cNvSpPr/>
      </dsp:nvSpPr>
      <dsp:spPr>
        <a:xfrm>
          <a:off x="2791250" y="754229"/>
          <a:ext cx="589365" cy="702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993"/>
              </a:lnTo>
              <a:lnTo>
                <a:pt x="589365" y="702993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41905-7A1A-4354-B384-6AAFC08FAA78}">
      <dsp:nvSpPr>
        <dsp:cNvPr id="0" name=""/>
        <dsp:cNvSpPr/>
      </dsp:nvSpPr>
      <dsp:spPr>
        <a:xfrm>
          <a:off x="2289538" y="754229"/>
          <a:ext cx="501711" cy="702993"/>
        </a:xfrm>
        <a:custGeom>
          <a:avLst/>
          <a:gdLst/>
          <a:ahLst/>
          <a:cxnLst/>
          <a:rect l="0" t="0" r="0" b="0"/>
          <a:pathLst>
            <a:path>
              <a:moveTo>
                <a:pt x="501711" y="0"/>
              </a:moveTo>
              <a:lnTo>
                <a:pt x="501711" y="702993"/>
              </a:lnTo>
              <a:lnTo>
                <a:pt x="0" y="702993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F7B21-1C5C-4CA8-B232-546C530723E9}">
      <dsp:nvSpPr>
        <dsp:cNvPr id="0" name=""/>
        <dsp:cNvSpPr/>
      </dsp:nvSpPr>
      <dsp:spPr>
        <a:xfrm>
          <a:off x="946339" y="25"/>
          <a:ext cx="3689822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BINÁRNÍ  SLOUČENINY</a:t>
          </a:r>
          <a:endParaRPr kumimoji="0" lang="cs-CZ" sz="20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946339" y="25"/>
        <a:ext cx="3689822" cy="754203"/>
      </dsp:txXfrm>
    </dsp:sp>
    <dsp:sp modelId="{1A51BBA3-40E2-4D3F-861F-5A7407998953}">
      <dsp:nvSpPr>
        <dsp:cNvPr id="0" name=""/>
        <dsp:cNvSpPr/>
      </dsp:nvSpPr>
      <dsp:spPr>
        <a:xfrm>
          <a:off x="260382" y="1080120"/>
          <a:ext cx="2029155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OXIDY   O</a:t>
          </a:r>
          <a:r>
            <a:rPr kumimoji="0" lang="cs-CZ" sz="1800" b="1" i="0" u="none" strike="noStrike" kern="1200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60382" y="1080120"/>
        <a:ext cx="2029155" cy="754203"/>
      </dsp:txXfrm>
    </dsp:sp>
    <dsp:sp modelId="{09025E5D-7C91-4DD1-AF73-DB8A804C3EAE}">
      <dsp:nvSpPr>
        <dsp:cNvPr id="0" name=""/>
        <dsp:cNvSpPr/>
      </dsp:nvSpPr>
      <dsp:spPr>
        <a:xfrm>
          <a:off x="3380615" y="1080120"/>
          <a:ext cx="2235988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PEROXIDY (O</a:t>
          </a:r>
          <a:r>
            <a:rPr kumimoji="0" lang="cs-CZ" sz="1800" b="1" i="0" u="none" strike="noStrike" kern="1200" cap="none" normalizeH="0" baseline="-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2</a:t>
          </a: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)</a:t>
          </a:r>
          <a:r>
            <a:rPr kumimoji="0" lang="cs-CZ" sz="1800" b="1" i="0" u="none" strike="noStrike" kern="1200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380615" y="1080120"/>
        <a:ext cx="2235988" cy="754203"/>
      </dsp:txXfrm>
    </dsp:sp>
    <dsp:sp modelId="{A154B300-1D00-49FC-B94A-2530DE6A573A}">
      <dsp:nvSpPr>
        <dsp:cNvPr id="0" name=""/>
        <dsp:cNvSpPr/>
      </dsp:nvSpPr>
      <dsp:spPr>
        <a:xfrm>
          <a:off x="260382" y="2160238"/>
          <a:ext cx="2029155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SULFIDY   S</a:t>
          </a:r>
          <a:r>
            <a:rPr kumimoji="0" lang="cs-CZ" sz="1800" b="1" i="0" u="none" strike="noStrike" kern="1200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-II</a:t>
          </a:r>
          <a:endParaRPr kumimoji="0" lang="cs-CZ" sz="18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60382" y="2160238"/>
        <a:ext cx="2029155" cy="754203"/>
      </dsp:txXfrm>
    </dsp:sp>
    <dsp:sp modelId="{C87CD89A-AC47-4D11-826D-32905CD70898}">
      <dsp:nvSpPr>
        <dsp:cNvPr id="0" name=""/>
        <dsp:cNvSpPr/>
      </dsp:nvSpPr>
      <dsp:spPr>
        <a:xfrm>
          <a:off x="3380615" y="2160238"/>
          <a:ext cx="2236003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HYDRIDY  H</a:t>
          </a:r>
          <a:r>
            <a:rPr kumimoji="0" lang="cs-CZ" sz="1800" b="1" i="0" u="none" strike="noStrike" kern="1200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DRUHÝ PRVEK VŽDY KOV</a:t>
          </a: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380615" y="2160238"/>
        <a:ext cx="2236003" cy="754203"/>
      </dsp:txXfrm>
    </dsp:sp>
    <dsp:sp modelId="{01986A63-C2A8-4615-AA0A-683781BABC5A}">
      <dsp:nvSpPr>
        <dsp:cNvPr id="0" name=""/>
        <dsp:cNvSpPr/>
      </dsp:nvSpPr>
      <dsp:spPr>
        <a:xfrm>
          <a:off x="216020" y="3168352"/>
          <a:ext cx="2084453" cy="7542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HALOGENIDY  X</a:t>
          </a:r>
          <a:r>
            <a:rPr kumimoji="0" lang="cs-CZ" sz="1800" b="1" i="0" u="none" strike="noStrike" kern="1200" cap="none" normalizeH="0" baseline="3000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-I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1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X = F ; Cl; Br ; I</a:t>
          </a: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sz="12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216020" y="3168352"/>
        <a:ext cx="2084453" cy="754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E0D8-6FD7-4854-BAD6-7AB592AB740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2A43-033E-4A18-BD4F-D98E4B45F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FC78-00CE-4A24-9DF3-6258C61AB48C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091D-43F0-42E8-A94A-C75507452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89C2-BF79-4FF5-85B3-B35E2886BB4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97FB-431F-4CFC-A2A4-DF149406C5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024F8-CD16-4334-8250-152B06371E8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C13C-833A-46DB-87E2-B4CC50B7B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13082-31AA-434B-A41C-51AA3EE3C6EE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9E2C-C999-4E8A-8F26-E7B62BF7FA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BC74-64AC-40D1-A8B2-855F41A6ACB0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8B90-5488-4FD1-8365-9061CA045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026C-B4BC-40BC-8A54-105999DE1CF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F6817-685A-464E-87BB-E9EA84661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CCCE-BEF0-4456-85E6-2AC85F5265A2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783B6-1AF3-49F2-B5A0-B93788EA3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AC77-F647-4C4B-A62C-6BC055D9F26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EA16-69E8-4A7B-B109-CEA0D9304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7E553-3F9D-4665-B724-FA5D93831E75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84A8-D5C3-46BC-A35C-F5E4F78586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A3F9-EB81-44D2-84A3-E3D2F423A44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3694-41AE-4619-989A-BB7470A7C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69277-0F39-4C38-9CD5-9E48CC2F123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8BDD0E-5CAE-4B91-AD67-5969C0FA0B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450" y="549275"/>
            <a:ext cx="7056438" cy="1655763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 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900" b="1" dirty="0" smtClean="0"/>
              <a:t>BINÁRNÍ    SLOUČENINY</a:t>
            </a:r>
            <a:r>
              <a:rPr lang="cs-CZ" sz="4900" b="1" dirty="0" smtClean="0"/>
              <a:t> </a:t>
            </a:r>
            <a:br>
              <a:rPr lang="cs-CZ" sz="4900" b="1" dirty="0" smtClean="0"/>
            </a:br>
            <a:r>
              <a:rPr lang="cs-CZ" sz="3200" b="1" dirty="0" smtClean="0"/>
              <a:t> 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dirty="0" smtClean="0"/>
              <a:t> 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565400"/>
            <a:ext cx="6400800" cy="30734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  <a:hlinkClick r:id="rId2" action="ppaction://hlinksldjump"/>
              </a:rPr>
              <a:t> DEFINICE</a:t>
            </a:r>
            <a:r>
              <a:rPr lang="cs-CZ" sz="2400" b="1" i="1" dirty="0" smtClean="0">
                <a:solidFill>
                  <a:schemeClr val="tx1"/>
                </a:solidFill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  <a:hlinkClick r:id="rId3" action="ppaction://hlinksldjump"/>
              </a:rPr>
              <a:t> TYPY NÁZVŮ</a:t>
            </a:r>
            <a:endParaRPr lang="cs-CZ" sz="2400" b="1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  <a:hlinkClick r:id="rId4" action="ppaction://hlinksldjump"/>
              </a:rPr>
              <a:t> ROZDĚLENÍ</a:t>
            </a:r>
            <a:endParaRPr lang="cs-CZ" sz="2400" b="1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  <a:hlinkClick r:id="rId5" action="ppaction://hlinksldjump"/>
              </a:rPr>
              <a:t> UKÁZKA  TVORBY VZORCŮ</a:t>
            </a:r>
            <a:endParaRPr lang="cs-CZ" sz="2400" b="1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  <a:hlinkClick r:id="rId6" action="ppaction://hlinksldjump"/>
              </a:rPr>
              <a:t> UKÁZKA TVORBY NÁZVŮ</a:t>
            </a:r>
            <a:endParaRPr lang="cs-CZ" sz="2400" b="1" i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 </a:t>
            </a:r>
            <a:r>
              <a:rPr lang="cs-CZ" sz="2400" b="1" i="1" u="sng" dirty="0" smtClean="0">
                <a:solidFill>
                  <a:schemeClr val="tx1"/>
                </a:solidFill>
                <a:hlinkClick r:id="rId7" action="ppaction://hlinksldjump"/>
              </a:rPr>
              <a:t>PROCVIČENÍ</a:t>
            </a:r>
            <a:endParaRPr lang="cs-CZ" sz="2400" b="1" i="1" u="sng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051050" y="476250"/>
            <a:ext cx="4854575" cy="496888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28575">
            <a:solidFill>
              <a:srgbClr val="622423"/>
            </a:solidFill>
            <a:round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SPRÁVNÉ    ŘEŠENÍ</a:t>
            </a:r>
          </a:p>
          <a:p>
            <a:pPr algn="ctr">
              <a:spcAft>
                <a:spcPts val="1000"/>
              </a:spcAft>
              <a:defRPr/>
            </a:pPr>
            <a:endParaRPr lang="cs-CZ" sz="2000" b="1" dirty="0">
              <a:latin typeface="Times New Roman" pitchFamily="18" charset="0"/>
            </a:endParaRPr>
          </a:p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27088" y="1412875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OXID  KOBALTNATÝ</a:t>
            </a:r>
            <a:endParaRPr lang="cs-CZ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827088" y="3500438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SULFID   FOSFOREČNÝ</a:t>
            </a:r>
            <a:endParaRPr lang="cs-CZ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827088" y="2060575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CHLORID  ŽELEZITÝ</a:t>
            </a:r>
            <a:endParaRPr lang="cs-CZ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643438" y="1412875"/>
            <a:ext cx="2286000" cy="377825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PEROXID   BERYLNATÝ</a:t>
            </a:r>
            <a:endParaRPr lang="cs-CZ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827088" y="27813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SILAN</a:t>
            </a:r>
            <a:endParaRPr lang="cs-CZ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716463" y="27813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BROMID   ARZENITÝ</a:t>
            </a:r>
            <a:endParaRPr lang="cs-CZ"/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4716463" y="2133600"/>
            <a:ext cx="2279650" cy="349250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BROMOVODÍK</a:t>
            </a:r>
            <a:endParaRPr lang="cs-CZ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827088" y="42926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OXID OLOVIČITÝ</a:t>
            </a:r>
            <a:endParaRPr lang="cs-CZ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4787900" y="3500438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SULFID  ZINEČNATÝ</a:t>
            </a:r>
            <a:endParaRPr lang="cs-CZ"/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4859338" y="42926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FLUORID   KŘEMIČITÝ</a:t>
            </a:r>
            <a:endParaRPr lang="cs-CZ"/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7308850" y="4292600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SiF</a:t>
            </a:r>
            <a:r>
              <a:rPr lang="cs-CZ" sz="1400" b="1" baseline="-25000">
                <a:latin typeface="Times New Roman" pitchFamily="18" charset="0"/>
              </a:rPr>
              <a:t>4</a:t>
            </a:r>
            <a:endParaRPr lang="cs-CZ"/>
          </a:p>
        </p:txBody>
      </p:sp>
      <p:sp>
        <p:nvSpPr>
          <p:cNvPr id="11278" name="Rectangle 16"/>
          <p:cNvSpPr>
            <a:spLocks noChangeArrowheads="1"/>
          </p:cNvSpPr>
          <p:nvPr/>
        </p:nvSpPr>
        <p:spPr bwMode="auto">
          <a:xfrm>
            <a:off x="7164388" y="2133600"/>
            <a:ext cx="838200" cy="35877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HBr</a:t>
            </a:r>
            <a:endParaRPr lang="cs-CZ"/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7235825" y="3500438"/>
            <a:ext cx="865188" cy="360362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ZnS</a:t>
            </a:r>
            <a:endParaRPr lang="cs-CZ"/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7092950" y="1412875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BeO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11281" name="Rectangle 20"/>
          <p:cNvSpPr>
            <a:spLocks noChangeArrowheads="1"/>
          </p:cNvSpPr>
          <p:nvPr/>
        </p:nvSpPr>
        <p:spPr bwMode="auto">
          <a:xfrm>
            <a:off x="3348038" y="2060575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FeCl</a:t>
            </a:r>
            <a:r>
              <a:rPr lang="cs-CZ" sz="1400" b="1" baseline="-25000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11282" name="Rectangle 21"/>
          <p:cNvSpPr>
            <a:spLocks noChangeArrowheads="1"/>
          </p:cNvSpPr>
          <p:nvPr/>
        </p:nvSpPr>
        <p:spPr bwMode="auto">
          <a:xfrm>
            <a:off x="3348038" y="1412875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CoO</a:t>
            </a:r>
            <a:endParaRPr lang="cs-CZ"/>
          </a:p>
        </p:txBody>
      </p:sp>
      <p:sp>
        <p:nvSpPr>
          <p:cNvPr id="11283" name="Rectangle 22"/>
          <p:cNvSpPr>
            <a:spLocks noChangeArrowheads="1"/>
          </p:cNvSpPr>
          <p:nvPr/>
        </p:nvSpPr>
        <p:spPr bwMode="auto">
          <a:xfrm>
            <a:off x="3419475" y="2781300"/>
            <a:ext cx="901700" cy="34131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SiH</a:t>
            </a:r>
            <a:r>
              <a:rPr lang="cs-CZ" sz="1400" b="1" baseline="-25000">
                <a:latin typeface="Times New Roman" pitchFamily="18" charset="0"/>
              </a:rPr>
              <a:t>4</a:t>
            </a:r>
            <a:endParaRPr lang="cs-CZ"/>
          </a:p>
        </p:txBody>
      </p:sp>
      <p:sp>
        <p:nvSpPr>
          <p:cNvPr id="11284" name="Rectangle 23"/>
          <p:cNvSpPr>
            <a:spLocks noChangeArrowheads="1"/>
          </p:cNvSpPr>
          <p:nvPr/>
        </p:nvSpPr>
        <p:spPr bwMode="auto">
          <a:xfrm>
            <a:off x="3419475" y="3500438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P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r>
              <a:rPr lang="cs-CZ" sz="1400" b="1">
                <a:latin typeface="Times New Roman" pitchFamily="18" charset="0"/>
              </a:rPr>
              <a:t>S</a:t>
            </a:r>
            <a:r>
              <a:rPr lang="cs-CZ" sz="1400" b="1" baseline="-25000">
                <a:latin typeface="Times New Roman" pitchFamily="18" charset="0"/>
              </a:rPr>
              <a:t>5</a:t>
            </a:r>
            <a:endParaRPr lang="cs-CZ"/>
          </a:p>
        </p:txBody>
      </p:sp>
      <p:sp>
        <p:nvSpPr>
          <p:cNvPr id="11285" name="Rectangle 24"/>
          <p:cNvSpPr>
            <a:spLocks noChangeArrowheads="1"/>
          </p:cNvSpPr>
          <p:nvPr/>
        </p:nvSpPr>
        <p:spPr bwMode="auto">
          <a:xfrm>
            <a:off x="3419475" y="4292600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PbO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11286" name="Rectangle 25"/>
          <p:cNvSpPr>
            <a:spLocks noChangeArrowheads="1"/>
          </p:cNvSpPr>
          <p:nvPr/>
        </p:nvSpPr>
        <p:spPr bwMode="auto">
          <a:xfrm>
            <a:off x="7164388" y="2781300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AsBr</a:t>
            </a:r>
            <a:r>
              <a:rPr lang="cs-CZ" sz="1400" b="1" baseline="-25000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4" name="Tlačítko akce: Začátek 23">
            <a:hlinkClick r:id="" action="ppaction://hlinkshowjump?jump=firstslide" highlightClick="1"/>
          </p:cNvPr>
          <p:cNvSpPr/>
          <p:nvPr/>
        </p:nvSpPr>
        <p:spPr>
          <a:xfrm>
            <a:off x="468313" y="5516563"/>
            <a:ext cx="935037" cy="360362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Tlačítko akce: Zpět nebo Předchozí 25">
            <a:hlinkClick r:id="rId3" action="ppaction://hlinksldjump" highlightClick="1"/>
          </p:cNvPr>
          <p:cNvSpPr/>
          <p:nvPr/>
        </p:nvSpPr>
        <p:spPr>
          <a:xfrm>
            <a:off x="7596188" y="5516563"/>
            <a:ext cx="1042987" cy="360362"/>
          </a:xfrm>
          <a:prstGeom prst="actionButtonBackPrevio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127000"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755650" y="1268413"/>
          <a:ext cx="7305675" cy="2606040"/>
        </p:xfrm>
        <a:graphic>
          <a:graphicData uri="http://schemas.openxmlformats.org/drawingml/2006/table">
            <a:tbl>
              <a:tblPr/>
              <a:tblGrid>
                <a:gridCol w="1547813"/>
                <a:gridCol w="862012"/>
                <a:gridCol w="1047750"/>
                <a:gridCol w="790575"/>
                <a:gridCol w="3057525"/>
              </a:tblGrid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název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vzorec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vzorec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název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hlinitý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zinečnatý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vápenatý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křemičitý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lithný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LiCl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peroxid vápenatý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peroxid barnatý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 </a:t>
                      </a:r>
                      <a:r>
                        <a:rPr kumimoji="0" lang="cs-CZ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olovičitý( peroxid olovnatý)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CuI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bromid rtuťný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fosforečný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(NH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amonný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arzenitý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dusičný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bromid hořečnatý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MgBr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fluorid hlinitý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peroxid draselný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osmičelý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chloristý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</a:t>
                      </a:r>
                      <a:r>
                        <a:rPr kumimoji="0" lang="cs-CZ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cs-CZ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wolframový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4" name="Rectangle 1"/>
          <p:cNvSpPr>
            <a:spLocks noChangeArrowheads="1"/>
          </p:cNvSpPr>
          <p:nvPr/>
        </p:nvSpPr>
        <p:spPr bwMode="auto">
          <a:xfrm>
            <a:off x="1331913" y="125413"/>
            <a:ext cx="216058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 eaLnBrk="0" hangingPunct="0"/>
            <a:endParaRPr lang="cs-CZ" sz="1200" b="1"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endParaRPr lang="cs-CZ" b="1"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r>
              <a:rPr lang="cs-CZ" b="1">
                <a:latin typeface="Comic Sans MS" pitchFamily="66" charset="0"/>
                <a:cs typeface="Times New Roman" pitchFamily="18" charset="0"/>
              </a:rPr>
              <a:t>Doplňte tabulku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5" name="Tlačítko akce: Začátek 4">
            <a:hlinkClick r:id="" action="ppaction://hlinkshowjump?jump=firstslide" highlightClick="1"/>
          </p:cNvPr>
          <p:cNvSpPr/>
          <p:nvPr/>
        </p:nvSpPr>
        <p:spPr>
          <a:xfrm>
            <a:off x="395288" y="5516563"/>
            <a:ext cx="936625" cy="360362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Zpět nebo Předchozí 5">
            <a:hlinkClick r:id="rId3" action="ppaction://hlinksldjump" highlightClick="1"/>
          </p:cNvPr>
          <p:cNvSpPr/>
          <p:nvPr/>
        </p:nvSpPr>
        <p:spPr>
          <a:xfrm>
            <a:off x="7596188" y="5516563"/>
            <a:ext cx="1042987" cy="360362"/>
          </a:xfrm>
          <a:prstGeom prst="actionButtonBackPreviou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60000"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1"/>
          <p:cNvSpPr>
            <a:spLocks noChangeArrowheads="1"/>
          </p:cNvSpPr>
          <p:nvPr/>
        </p:nvSpPr>
        <p:spPr bwMode="auto">
          <a:xfrm>
            <a:off x="900113" y="549275"/>
            <a:ext cx="7343775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b="1"/>
              <a:t>Použitá literatura: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cs-CZ" b="1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/>
              <a:t> </a:t>
            </a:r>
            <a:r>
              <a:rPr lang="cs-CZ" sz="1400"/>
              <a:t>J. BLAŽEK ,  V.FLEMR , K. KOLÁŘ ,F.LIŠKA, F.ZEMÁNEK   </a:t>
            </a:r>
          </a:p>
          <a:p>
            <a:pPr marL="342900" indent="-342900">
              <a:spcBef>
                <a:spcPct val="20000"/>
              </a:spcBef>
            </a:pPr>
            <a:r>
              <a:rPr lang="cs-CZ" sz="1400"/>
              <a:t>                  </a:t>
            </a:r>
            <a:r>
              <a:rPr lang="cs-CZ" sz="1400" i="1"/>
              <a:t>Přehled chemického názvosloví.  Praha: SPN,2004. ISBN 80-7235-260-1                   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cs-CZ" i="1"/>
              <a:t>                                                                                                                 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68313" y="479425"/>
            <a:ext cx="82073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4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cs-CZ" sz="2400" b="1">
                <a:solidFill>
                  <a:srgbClr val="953735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NEJJEDNODUŠŠÍ ANORGANICKÉ SLOUČENINY</a:t>
            </a:r>
          </a:p>
          <a:p>
            <a:endParaRPr lang="cs-CZ" sz="2400" b="1">
              <a:solidFill>
                <a:srgbClr val="953735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953735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OBSAHUJÍCÍ PRÁVĚ DVA PRVKY *</a:t>
            </a:r>
          </a:p>
          <a:p>
            <a:pPr algn="ctr"/>
            <a:endParaRPr lang="cs-CZ" sz="2400" b="1">
              <a:solidFill>
                <a:srgbClr val="953735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cs-CZ" sz="1600" b="1" i="1">
                <a:solidFill>
                  <a:srgbClr val="953735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*VYJÍMKA  - amonné sloučeniny  - obsahující kation </a:t>
            </a:r>
            <a:r>
              <a:rPr lang="cs-CZ" sz="1600" b="1">
                <a:solidFill>
                  <a:srgbClr val="984807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NH</a:t>
            </a:r>
            <a:r>
              <a:rPr lang="cs-CZ" sz="1600" b="1" baseline="-25000">
                <a:solidFill>
                  <a:srgbClr val="984807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 sz="1600" b="1" baseline="30000">
                <a:solidFill>
                  <a:srgbClr val="984807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1+</a:t>
            </a:r>
            <a:endParaRPr lang="cs-CZ" sz="1600" b="1">
              <a:solidFill>
                <a:srgbClr val="984807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endParaRPr lang="cs-CZ" sz="1600" b="1" i="1">
              <a:solidFill>
                <a:srgbClr val="953735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cs-CZ" sz="14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POŘADÍ PRVKŮ :                                                                                                       </a:t>
            </a:r>
            <a:endParaRPr lang="cs-CZ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-  kov  a  nekov  </a:t>
            </a:r>
          </a:p>
          <a:p>
            <a:pPr eaLnBrk="0" hangingPunct="0">
              <a:buFontTx/>
              <a:buChar char="-"/>
            </a:pPr>
            <a:endParaRPr lang="cs-CZ" sz="20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-   dva nekovy dle elektronegativity</a:t>
            </a:r>
            <a:endParaRPr lang="cs-CZ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 eaLnBrk="0" hangingPunct="0"/>
            <a:r>
              <a:rPr lang="cs-CZ" sz="20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cs-CZ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Si    C    P    N    H    S    I    Br    Cl    O    F</a:t>
            </a:r>
            <a:endParaRPr lang="cs-CZ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lačítko akce: Začátek 2">
            <a:hlinkClick r:id="" action="ppaction://hlinkshowjump?jump=firstslide" highlightClick="1"/>
          </p:cNvPr>
          <p:cNvSpPr/>
          <p:nvPr/>
        </p:nvSpPr>
        <p:spPr>
          <a:xfrm>
            <a:off x="468313" y="5516563"/>
            <a:ext cx="935037" cy="360362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0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1916113"/>
            <a:ext cx="91440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buFont typeface="Wingdings" pitchFamily="2" charset="2"/>
              <a:buChar char=""/>
            </a:pPr>
            <a:r>
              <a:rPr lang="cs-CZ" sz="24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triviální </a:t>
            </a:r>
            <a:r>
              <a:rPr lang="cs-CZ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(voda =  H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O , burel =  MnO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. . .) </a:t>
            </a:r>
          </a:p>
          <a:p>
            <a:pPr eaLnBrk="0" hangingPunct="0"/>
            <a:r>
              <a:rPr lang="cs-CZ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cs-CZ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"/>
            </a:pPr>
            <a:r>
              <a:rPr lang="cs-CZ" sz="24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v názvu oba prvky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( chlorovodík HCl , sirouhlík CS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, . . .)</a:t>
            </a:r>
          </a:p>
          <a:p>
            <a:pPr lvl="1" eaLnBrk="0" hangingPunct="0"/>
            <a:endParaRPr lang="cs-CZ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hangingPunct="0">
              <a:buFont typeface="Wingdings" pitchFamily="2" charset="2"/>
              <a:buChar char="Ø"/>
            </a:pPr>
            <a:r>
              <a:rPr lang="cs-CZ" sz="2400" b="1" i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vodík + prvek z III.A až VI.A  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koncovka   </a:t>
            </a:r>
            <a:r>
              <a:rPr lang="cs-CZ" sz="24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                                     </a:t>
            </a:r>
          </a:p>
          <a:p>
            <a:pPr lvl="1" eaLnBrk="0" hangingPunct="0"/>
            <a:r>
              <a:rPr lang="cs-CZ" sz="24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cs-CZ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AlH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= alan ;   SiH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= silan ; PH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 = fosfan ; H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cs-CZ" sz="24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= sulfan ;                                      </a:t>
            </a:r>
          </a:p>
          <a:p>
            <a:pPr lvl="1" eaLnBrk="0" hangingPunct="0"/>
            <a:r>
              <a:rPr lang="cs-CZ" sz="2400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cs-CZ" sz="2400" b="1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NH</a:t>
            </a:r>
            <a:r>
              <a:rPr lang="cs-CZ" sz="2400" b="1" baseline="-30000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400" b="1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 azan     H</a:t>
            </a:r>
            <a:r>
              <a:rPr lang="cs-CZ" sz="2400" b="1" baseline="-30000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cs-CZ" sz="2400" b="1" baseline="-30000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400" b="1">
                <a:solidFill>
                  <a:srgbClr val="C0504D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= oxidan </a:t>
            </a:r>
            <a:r>
              <a:rPr lang="cs-CZ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eaLnBrk="0" hangingPunct="0"/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627784" y="620688"/>
            <a:ext cx="3672408" cy="914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i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NÁZVY</a:t>
            </a: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468313" y="5516563"/>
            <a:ext cx="935037" cy="360362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188" y="696913"/>
            <a:ext cx="79930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>
              <a:buFont typeface="Wingdings" pitchFamily="2" charset="2"/>
              <a:buChar char=""/>
              <a:defRPr/>
            </a:pPr>
            <a:r>
              <a:rPr lang="cs-C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b="1" i="1" u="sng" dirty="0">
                <a:latin typeface="+mn-lt"/>
                <a:ea typeface="Calibri" pitchFamily="34" charset="0"/>
                <a:cs typeface="Times New Roman" pitchFamily="18" charset="0"/>
              </a:rPr>
              <a:t>racionální </a:t>
            </a: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 =  podstatné jméno  + přídavné jméno</a:t>
            </a:r>
          </a:p>
          <a:p>
            <a:pPr lvl="1">
              <a:defRPr/>
            </a:pPr>
            <a:endParaRPr lang="cs-CZ" sz="2000" dirty="0">
              <a:latin typeface="+mn-lt"/>
            </a:endParaRPr>
          </a:p>
          <a:p>
            <a:pPr eaLnBrk="0" hangingPunct="0">
              <a:defRPr/>
            </a:pP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podstatné jméno</a:t>
            </a: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  -  </a:t>
            </a: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koncovka  </a:t>
            </a:r>
            <a:r>
              <a:rPr lang="cs-CZ" sz="20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- id  </a:t>
            </a: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-</a:t>
            </a:r>
            <a:r>
              <a:rPr lang="cs-CZ" sz="20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od prvku v záporném oxidačním čísle</a:t>
            </a:r>
          </a:p>
          <a:p>
            <a:pPr eaLnBrk="0" hangingPunct="0">
              <a:defRPr/>
            </a:pPr>
            <a:endParaRPr lang="cs-CZ" sz="20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přídavné jméno – jedna z osmi koncovek  </a:t>
            </a: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dle</a:t>
            </a:r>
            <a:r>
              <a:rPr lang="cs-CZ" sz="2000" b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prvku v kladném oxidačním                    </a:t>
            </a:r>
          </a:p>
          <a:p>
            <a:pPr eaLnBrk="0" hangingPunct="0">
              <a:defRPr/>
            </a:pPr>
            <a:r>
              <a:rPr lang="cs-CZ" sz="2000" dirty="0">
                <a:latin typeface="+mn-lt"/>
                <a:ea typeface="Calibri" pitchFamily="34" charset="0"/>
                <a:cs typeface="Times New Roman" pitchFamily="18" charset="0"/>
              </a:rPr>
              <a:t>                                                                              čísle</a:t>
            </a:r>
            <a:endParaRPr lang="cs-CZ" sz="2000" dirty="0">
              <a:latin typeface="+mn-lt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92275" y="2924175"/>
          <a:ext cx="4864735" cy="2867152"/>
        </p:xfrm>
        <a:graphic>
          <a:graphicData uri="http://schemas.openxmlformats.org/drawingml/2006/table">
            <a:tbl>
              <a:tblPr/>
              <a:tblGrid>
                <a:gridCol w="1689100"/>
                <a:gridCol w="3175635"/>
              </a:tblGrid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oxidační číslo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koncovka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NÝ 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NATÝ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ITÝ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IČITÝ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IČNÝ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EČNÝ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OVÝ 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VII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ISTÝ 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VIII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0" lvl="2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cs-CZ" sz="1600" b="1" i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IČELÝ</a:t>
                      </a:r>
                      <a:endParaRPr lang="cs-CZ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468313" y="5949950"/>
            <a:ext cx="935037" cy="358775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452320" y="5877272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267744" y="274638"/>
            <a:ext cx="4968552" cy="9941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ROZDĚLENÍ</a:t>
            </a:r>
            <a:endParaRPr lang="cs-CZ" sz="28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684213" y="5661025"/>
            <a:ext cx="935037" cy="360363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7452320" y="5589240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Diagram 8"/>
          <p:cNvGraphicFramePr/>
          <p:nvPr/>
        </p:nvGraphicFramePr>
        <p:xfrm>
          <a:off x="1547664" y="1628800"/>
          <a:ext cx="5734050" cy="3967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1773238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1700213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72" name="AutoShape 40"/>
          <p:cNvCxnSpPr>
            <a:cxnSpLocks noChangeShapeType="1"/>
          </p:cNvCxnSpPr>
          <p:nvPr/>
        </p:nvCxnSpPr>
        <p:spPr bwMode="auto">
          <a:xfrm flipH="1">
            <a:off x="3348038" y="1484313"/>
            <a:ext cx="322262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3" name="AutoShape 41"/>
          <p:cNvCxnSpPr>
            <a:cxnSpLocks noChangeShapeType="1"/>
          </p:cNvCxnSpPr>
          <p:nvPr/>
        </p:nvCxnSpPr>
        <p:spPr bwMode="auto">
          <a:xfrm>
            <a:off x="3419475" y="1484313"/>
            <a:ext cx="322263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4" name="AutoShape 42"/>
          <p:cNvCxnSpPr>
            <a:cxnSpLocks noChangeShapeType="1"/>
          </p:cNvCxnSpPr>
          <p:nvPr/>
        </p:nvCxnSpPr>
        <p:spPr bwMode="auto">
          <a:xfrm flipH="1">
            <a:off x="6011863" y="1484313"/>
            <a:ext cx="34925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75" name="AutoShape 43"/>
          <p:cNvCxnSpPr>
            <a:cxnSpLocks noChangeShapeType="1"/>
          </p:cNvCxnSpPr>
          <p:nvPr/>
        </p:nvCxnSpPr>
        <p:spPr bwMode="auto">
          <a:xfrm>
            <a:off x="6084888" y="1484313"/>
            <a:ext cx="215900" cy="336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6" name="Rectangle 44"/>
          <p:cNvSpPr>
            <a:spLocks noChangeArrowheads="1"/>
          </p:cNvSpPr>
          <p:nvPr/>
        </p:nvSpPr>
        <p:spPr bwMode="auto">
          <a:xfrm>
            <a:off x="250825" y="1327150"/>
            <a:ext cx="70580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Napi</a:t>
            </a:r>
            <a:r>
              <a:rPr lang="cs-CZ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š</a:t>
            </a:r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 vzorec 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7" name="Rectangle 45"/>
          <p:cNvSpPr>
            <a:spLocks noChangeArrowheads="1"/>
          </p:cNvSpPr>
          <p:nvPr/>
        </p:nvSpPr>
        <p:spPr bwMode="auto">
          <a:xfrm>
            <a:off x="250825" y="1084263"/>
            <a:ext cx="72739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</a:p>
          <a:p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oxid draselný     K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-II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oxid chromový   Cr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-II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cs-CZ" sz="8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cs-CZ" sz="14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8" name="Rectangle 46"/>
          <p:cNvSpPr>
            <a:spLocks noChangeArrowheads="1"/>
          </p:cNvSpPr>
          <p:nvPr/>
        </p:nvSpPr>
        <p:spPr bwMode="auto">
          <a:xfrm>
            <a:off x="4140200" y="1700213"/>
            <a:ext cx="3240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K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                             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Cr 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6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7179" name="Rectangle 47"/>
          <p:cNvSpPr>
            <a:spLocks noChangeArrowheads="1"/>
          </p:cNvSpPr>
          <p:nvPr/>
        </p:nvSpPr>
        <p:spPr bwMode="auto">
          <a:xfrm>
            <a:off x="6732588" y="1700213"/>
            <a:ext cx="1162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CrO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</a:t>
            </a:r>
            <a:endParaRPr lang="cs-CZ">
              <a:latin typeface="Calibri" pitchFamily="34" charset="0"/>
            </a:endParaRPr>
          </a:p>
        </p:txBody>
      </p:sp>
      <p:pic>
        <p:nvPicPr>
          <p:cNvPr id="7180" name="Picture 4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2708275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4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708275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Rectangle 50"/>
          <p:cNvSpPr>
            <a:spLocks noChangeArrowheads="1"/>
          </p:cNvSpPr>
          <p:nvPr/>
        </p:nvSpPr>
        <p:spPr bwMode="auto">
          <a:xfrm>
            <a:off x="1692275" y="2276475"/>
            <a:ext cx="54721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sulfid v</a:t>
            </a:r>
            <a:r>
              <a:rPr lang="cs-CZ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penatý      Ca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-II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sulfid  hlinitý   Al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-II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14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83" name="Rectangle 51"/>
          <p:cNvSpPr>
            <a:spLocks noChangeArrowheads="1"/>
          </p:cNvSpPr>
          <p:nvPr/>
        </p:nvSpPr>
        <p:spPr bwMode="auto">
          <a:xfrm>
            <a:off x="3995738" y="2708275"/>
            <a:ext cx="2736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CaS                             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Al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 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7184" name="Rectangle 52"/>
          <p:cNvSpPr>
            <a:spLocks noChangeArrowheads="1"/>
          </p:cNvSpPr>
          <p:nvPr/>
        </p:nvSpPr>
        <p:spPr bwMode="auto">
          <a:xfrm>
            <a:off x="6588125" y="2708275"/>
            <a:ext cx="658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Al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</a:t>
            </a:r>
            <a:endParaRPr lang="cs-CZ">
              <a:latin typeface="Calibri" pitchFamily="34" charset="0"/>
            </a:endParaRPr>
          </a:p>
        </p:txBody>
      </p:sp>
      <p:cxnSp>
        <p:nvCxnSpPr>
          <p:cNvPr id="57" name="Přímá spojovací šipka 56"/>
          <p:cNvCxnSpPr/>
          <p:nvPr/>
        </p:nvCxnSpPr>
        <p:spPr>
          <a:xfrm flipH="1">
            <a:off x="3276600" y="2492375"/>
            <a:ext cx="360363" cy="288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>
            <a:off x="3348038" y="2492375"/>
            <a:ext cx="215900" cy="288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H="1">
            <a:off x="5867400" y="2565400"/>
            <a:ext cx="288925" cy="28733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5940425" y="2492375"/>
            <a:ext cx="215900" cy="36036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9" name="Picture 5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789363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5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3789363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1" name="Rectangle 55"/>
          <p:cNvSpPr>
            <a:spLocks noChangeArrowheads="1"/>
          </p:cNvSpPr>
          <p:nvPr/>
        </p:nvSpPr>
        <p:spPr bwMode="auto">
          <a:xfrm>
            <a:off x="1763713" y="3357563"/>
            <a:ext cx="58324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peroxid  draselný     K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(O</a:t>
            </a:r>
            <a:r>
              <a:rPr lang="cs-CZ" sz="14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-II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peroxid  barnatý   Ba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O</a:t>
            </a:r>
            <a:r>
              <a:rPr lang="cs-CZ" sz="14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</a:t>
            </a:r>
            <a:r>
              <a:rPr lang="cs-CZ" sz="1400" baseline="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II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lang="cs-CZ" sz="6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</a:t>
            </a:r>
            <a:r>
              <a:rPr lang="cs-CZ" sz="1400" baseline="-30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cs-CZ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cs-CZ" sz="1400" baseline="-30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cs-CZ" sz="14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cs-CZ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92" name="Rectangle 56"/>
          <p:cNvSpPr>
            <a:spLocks noChangeArrowheads="1"/>
          </p:cNvSpPr>
          <p:nvPr/>
        </p:nvSpPr>
        <p:spPr bwMode="auto">
          <a:xfrm>
            <a:off x="4211638" y="3789363"/>
            <a:ext cx="2736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K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                  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Ba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(O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) 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7193" name="Rectangle 57"/>
          <p:cNvSpPr>
            <a:spLocks noChangeArrowheads="1"/>
          </p:cNvSpPr>
          <p:nvPr/>
        </p:nvSpPr>
        <p:spPr bwMode="auto">
          <a:xfrm>
            <a:off x="6804025" y="3789363"/>
            <a:ext cx="803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BaO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cs-CZ">
              <a:latin typeface="Calibri" pitchFamily="34" charset="0"/>
            </a:endParaRPr>
          </a:p>
        </p:txBody>
      </p:sp>
      <p:cxnSp>
        <p:nvCxnSpPr>
          <p:cNvPr id="71" name="Přímá spojovací šipka 70"/>
          <p:cNvCxnSpPr/>
          <p:nvPr/>
        </p:nvCxnSpPr>
        <p:spPr>
          <a:xfrm flipH="1">
            <a:off x="3492500" y="3573463"/>
            <a:ext cx="431800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>
            <a:off x="3419475" y="3644900"/>
            <a:ext cx="576263" cy="2159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šipka 74"/>
          <p:cNvCxnSpPr/>
          <p:nvPr/>
        </p:nvCxnSpPr>
        <p:spPr>
          <a:xfrm flipH="1">
            <a:off x="6011863" y="3573463"/>
            <a:ext cx="576262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šipka 78"/>
          <p:cNvCxnSpPr/>
          <p:nvPr/>
        </p:nvCxnSpPr>
        <p:spPr>
          <a:xfrm>
            <a:off x="6156325" y="3573463"/>
            <a:ext cx="287338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98" name="Picture 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4868863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9" name="Picture 5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868863"/>
            <a:ext cx="1524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0" name="Rectangle 60"/>
          <p:cNvSpPr>
            <a:spLocks noChangeArrowheads="1"/>
          </p:cNvSpPr>
          <p:nvPr/>
        </p:nvSpPr>
        <p:spPr bwMode="auto">
          <a:xfrm>
            <a:off x="1835150" y="4437063"/>
            <a:ext cx="5905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chlorid sodný     </a:t>
            </a:r>
            <a:r>
              <a:rPr lang="cs-CZ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cs-CZ" sz="1400" baseline="30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</a:t>
            </a:r>
            <a:r>
              <a:rPr lang="cs-CZ" sz="1400" baseline="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       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bromid  křemičitý   Si</a:t>
            </a:r>
            <a:r>
              <a:rPr lang="cs-CZ" sz="1400" baseline="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</a:t>
            </a:r>
            <a:r>
              <a:rPr lang="cs-CZ" sz="1400" baseline="30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-I</a:t>
            </a:r>
            <a:endParaRPr lang="cs-CZ" sz="6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lang="cs-CZ" sz="6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cs-CZ" sz="1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 </a:t>
            </a:r>
            <a:r>
              <a:rPr lang="cs-CZ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cs-CZ" sz="1400" baseline="-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cs-CZ" sz="14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201" name="Rectangle 61"/>
          <p:cNvSpPr>
            <a:spLocks noChangeArrowheads="1"/>
          </p:cNvSpPr>
          <p:nvPr/>
        </p:nvSpPr>
        <p:spPr bwMode="auto">
          <a:xfrm>
            <a:off x="4067175" y="4868863"/>
            <a:ext cx="302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NaCl                                   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Si 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1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Br</a:t>
            </a:r>
            <a:r>
              <a:rPr lang="cs-CZ" sz="1400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4</a:t>
            </a:r>
            <a:r>
              <a:rPr lang="cs-CZ" sz="1400" baseline="-300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7202" name="Rectangle 62"/>
          <p:cNvSpPr>
            <a:spLocks noChangeArrowheads="1"/>
          </p:cNvSpPr>
          <p:nvPr/>
        </p:nvSpPr>
        <p:spPr bwMode="auto">
          <a:xfrm>
            <a:off x="6948488" y="4618038"/>
            <a:ext cx="8747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400">
              <a:latin typeface="Calibri" pitchFamily="34" charset="0"/>
              <a:cs typeface="Times New Roman" pitchFamily="18" charset="0"/>
            </a:endParaRPr>
          </a:p>
          <a:p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SiBr</a:t>
            </a:r>
            <a:r>
              <a:rPr lang="cs-CZ" sz="14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4</a:t>
            </a:r>
            <a:endParaRPr lang="cs-CZ" sz="600">
              <a:latin typeface="Calibri" pitchFamily="34" charset="0"/>
            </a:endParaRPr>
          </a:p>
          <a:p>
            <a:pPr eaLnBrk="0" hangingPunct="0"/>
            <a:endParaRPr lang="cs-CZ">
              <a:latin typeface="Calibri" pitchFamily="34" charset="0"/>
            </a:endParaRPr>
          </a:p>
        </p:txBody>
      </p:sp>
      <p:cxnSp>
        <p:nvCxnSpPr>
          <p:cNvPr id="86" name="Přímá spojovací šipka 85"/>
          <p:cNvCxnSpPr/>
          <p:nvPr/>
        </p:nvCxnSpPr>
        <p:spPr>
          <a:xfrm flipH="1">
            <a:off x="3419475" y="4652963"/>
            <a:ext cx="215900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šipka 87"/>
          <p:cNvCxnSpPr/>
          <p:nvPr/>
        </p:nvCxnSpPr>
        <p:spPr>
          <a:xfrm>
            <a:off x="3348038" y="4652963"/>
            <a:ext cx="431800" cy="28892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šipka 89"/>
          <p:cNvCxnSpPr/>
          <p:nvPr/>
        </p:nvCxnSpPr>
        <p:spPr>
          <a:xfrm flipH="1">
            <a:off x="6156325" y="4652963"/>
            <a:ext cx="360363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šipka 93"/>
          <p:cNvCxnSpPr/>
          <p:nvPr/>
        </p:nvCxnSpPr>
        <p:spPr>
          <a:xfrm>
            <a:off x="6300788" y="4652963"/>
            <a:ext cx="215900" cy="3603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lačítko akce: Dopředu nebo Další 38">
            <a:hlinkClick r:id="" action="ppaction://hlinkshowjump?jump=nextslide" highlightClick="1"/>
          </p:cNvPr>
          <p:cNvSpPr/>
          <p:nvPr/>
        </p:nvSpPr>
        <p:spPr>
          <a:xfrm>
            <a:off x="7452320" y="5661248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2411413" y="1557338"/>
            <a:ext cx="4968875" cy="5032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3059113" y="2565400"/>
            <a:ext cx="4249737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3203575" y="3644900"/>
            <a:ext cx="4105275" cy="431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2916238" y="4652963"/>
            <a:ext cx="4535487" cy="5048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051720" y="5229200"/>
            <a:ext cx="26746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hydrid vápenatý     Ca 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</a:t>
            </a:r>
            <a:r>
              <a:rPr kumimoji="0" lang="cs-CZ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-I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Skupina 50"/>
          <p:cNvGrpSpPr/>
          <p:nvPr/>
        </p:nvGrpSpPr>
        <p:grpSpPr>
          <a:xfrm>
            <a:off x="3275856" y="5517232"/>
            <a:ext cx="2170584" cy="595809"/>
            <a:chOff x="3275856" y="5517232"/>
            <a:chExt cx="2170584" cy="595809"/>
          </a:xfrm>
        </p:grpSpPr>
        <p:sp>
          <p:nvSpPr>
            <p:cNvPr id="8194" name="AutoShape 2"/>
            <p:cNvSpPr>
              <a:spLocks noChangeShapeType="1"/>
            </p:cNvSpPr>
            <p:nvPr/>
          </p:nvSpPr>
          <p:spPr bwMode="auto">
            <a:xfrm>
              <a:off x="3707904" y="5517232"/>
              <a:ext cx="269875" cy="363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193" name="AutoShape 1"/>
            <p:cNvSpPr>
              <a:spLocks noChangeShapeType="1"/>
            </p:cNvSpPr>
            <p:nvPr/>
          </p:nvSpPr>
          <p:spPr bwMode="auto">
            <a:xfrm flipH="1">
              <a:off x="3491880" y="5517232"/>
              <a:ext cx="403225" cy="3635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275856" y="5589240"/>
              <a:ext cx="158417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                             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Ca </a:t>
              </a:r>
              <a:r>
                <a:rPr kumimoji="0" lang="cs-CZ" sz="1400" b="1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H </a:t>
              </a:r>
              <a:r>
                <a:rPr kumimoji="0" lang="cs-CZ" sz="1400" b="1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5805264"/>
              <a:ext cx="152400" cy="238125"/>
            </a:xfrm>
            <a:prstGeom prst="rect">
              <a:avLst/>
            </a:prstGeom>
            <a:noFill/>
          </p:spPr>
        </p:pic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4427984" y="5805264"/>
              <a:ext cx="10184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cs-CZ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CaH</a:t>
              </a:r>
              <a:r>
                <a:rPr kumimoji="0" lang="cs-CZ" sz="1400" b="1" i="0" u="none" strike="noStrike" cap="none" normalizeH="0" baseline="-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" name="Obdélník 51"/>
          <p:cNvSpPr/>
          <p:nvPr/>
        </p:nvSpPr>
        <p:spPr>
          <a:xfrm>
            <a:off x="2771800" y="5589240"/>
            <a:ext cx="4535487" cy="5048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7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8196" grpId="0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827088" y="425450"/>
            <a:ext cx="5040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buFont typeface="Wingdings" pitchFamily="2" charset="2"/>
              <a:buChar char=""/>
            </a:pPr>
            <a:r>
              <a:rPr lang="cs-CZ" sz="1400" b="1" dirty="0">
                <a:latin typeface="Calibri" pitchFamily="34" charset="0"/>
                <a:cs typeface="Times New Roman" pitchFamily="18" charset="0"/>
              </a:rPr>
              <a:t>Napište název</a:t>
            </a:r>
          </a:p>
          <a:p>
            <a:pPr lvl="1"/>
            <a:r>
              <a:rPr lang="cs-CZ" sz="1400" b="1" dirty="0">
                <a:latin typeface="Calibri" pitchFamily="34" charset="0"/>
                <a:cs typeface="Times New Roman" pitchFamily="18" charset="0"/>
              </a:rPr>
              <a:t> </a:t>
            </a:r>
            <a:endParaRPr lang="cs-CZ" sz="600" dirty="0">
              <a:latin typeface="Calibri" pitchFamily="34" charset="0"/>
            </a:endParaRPr>
          </a:p>
          <a:p>
            <a:pPr eaLnBrk="0" hangingPunct="0"/>
            <a:r>
              <a:rPr lang="cs-CZ" sz="1600" b="1" dirty="0">
                <a:latin typeface="Calibri" pitchFamily="34" charset="0"/>
                <a:cs typeface="Times New Roman" pitchFamily="18" charset="0"/>
              </a:rPr>
              <a:t>                       CO</a:t>
            </a:r>
            <a:r>
              <a:rPr lang="cs-CZ" sz="1600" b="1" baseline="-30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600" b="1" dirty="0">
                <a:latin typeface="Calibri" pitchFamily="34" charset="0"/>
                <a:cs typeface="Times New Roman" pitchFamily="18" charset="0"/>
              </a:rPr>
              <a:t> </a:t>
            </a:r>
            <a:endParaRPr lang="cs-CZ" sz="1600" dirty="0">
              <a:latin typeface="Calibri" pitchFamily="34" charset="0"/>
            </a:endParaRPr>
          </a:p>
        </p:txBody>
      </p:sp>
      <p:grpSp>
        <p:nvGrpSpPr>
          <p:cNvPr id="2" name="Skupina 50"/>
          <p:cNvGrpSpPr>
            <a:grpSpLocks/>
          </p:cNvGrpSpPr>
          <p:nvPr/>
        </p:nvGrpSpPr>
        <p:grpSpPr bwMode="auto">
          <a:xfrm>
            <a:off x="2700338" y="625475"/>
            <a:ext cx="3008312" cy="585788"/>
            <a:chOff x="2700338" y="625475"/>
            <a:chExt cx="3008312" cy="585788"/>
          </a:xfrm>
        </p:grpSpPr>
        <p:pic>
          <p:nvPicPr>
            <p:cNvPr id="8241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00338" y="908050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42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4300" y="908050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43" name="Rectangle 4"/>
            <p:cNvSpPr>
              <a:spLocks noChangeArrowheads="1"/>
            </p:cNvSpPr>
            <p:nvPr/>
          </p:nvSpPr>
          <p:spPr bwMode="auto">
            <a:xfrm>
              <a:off x="2916238" y="625475"/>
              <a:ext cx="86360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cs-CZ" sz="1600" b="1">
                <a:latin typeface="Calibri" pitchFamily="34" charset="0"/>
                <a:cs typeface="Times New Roman" pitchFamily="18" charset="0"/>
              </a:endParaRPr>
            </a:p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C</a:t>
              </a:r>
              <a:r>
                <a:rPr lang="cs-CZ" sz="1600" baseline="30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IV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O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-II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44" name="Rectangle 5"/>
            <p:cNvSpPr>
              <a:spLocks noChangeArrowheads="1"/>
            </p:cNvSpPr>
            <p:nvPr/>
          </p:nvSpPr>
          <p:spPr bwMode="auto">
            <a:xfrm>
              <a:off x="4211638" y="625475"/>
              <a:ext cx="1497012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400" b="1">
                  <a:latin typeface="Calibri" pitchFamily="34" charset="0"/>
                  <a:cs typeface="Times New Roman" pitchFamily="18" charset="0"/>
                </a:rPr>
                <a:t>  </a:t>
              </a:r>
            </a:p>
            <a:p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oxid</a:t>
              </a:r>
              <a:r>
                <a:rPr lang="cs-CZ" b="1">
                  <a:latin typeface="Calibri" pitchFamily="34" charset="0"/>
                  <a:cs typeface="Times New Roman" pitchFamily="18" charset="0"/>
                </a:rPr>
                <a:t> uhl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ičitý</a:t>
              </a:r>
              <a:endParaRPr lang="cs-CZ">
                <a:latin typeface="Calibri" pitchFamily="34" charset="0"/>
              </a:endParaRPr>
            </a:p>
          </p:txBody>
        </p:sp>
      </p:grp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1692275" y="1397000"/>
            <a:ext cx="898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600" b="1">
                <a:latin typeface="Calibri" pitchFamily="34" charset="0"/>
                <a:cs typeface="Times New Roman" pitchFamily="18" charset="0"/>
              </a:rPr>
              <a:t>   Na</a:t>
            </a:r>
            <a:r>
              <a:rPr lang="cs-CZ" sz="1600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600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 </a:t>
            </a:r>
            <a:endParaRPr lang="cs-CZ" sz="1600">
              <a:latin typeface="Calibri" pitchFamily="34" charset="0"/>
            </a:endParaRPr>
          </a:p>
        </p:txBody>
      </p:sp>
      <p:grpSp>
        <p:nvGrpSpPr>
          <p:cNvPr id="3" name="Skupina 51"/>
          <p:cNvGrpSpPr>
            <a:grpSpLocks/>
          </p:cNvGrpSpPr>
          <p:nvPr/>
        </p:nvGrpSpPr>
        <p:grpSpPr bwMode="auto">
          <a:xfrm>
            <a:off x="2627313" y="1382713"/>
            <a:ext cx="3348037" cy="368300"/>
            <a:chOff x="2627313" y="1382713"/>
            <a:chExt cx="3348037" cy="368300"/>
          </a:xfrm>
        </p:grpSpPr>
        <p:pic>
          <p:nvPicPr>
            <p:cNvPr id="823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27313" y="148431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8" name="Picture 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148431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9" name="Rectangle 9"/>
            <p:cNvSpPr>
              <a:spLocks noChangeArrowheads="1"/>
            </p:cNvSpPr>
            <p:nvPr/>
          </p:nvSpPr>
          <p:spPr bwMode="auto">
            <a:xfrm>
              <a:off x="2843213" y="1397000"/>
              <a:ext cx="1116012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400" b="1">
                  <a:latin typeface="Calibri" pitchFamily="34" charset="0"/>
                  <a:cs typeface="Times New Roman" pitchFamily="18" charset="0"/>
                </a:rPr>
                <a:t> 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Na</a:t>
              </a:r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="1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O</a:t>
              </a:r>
              <a:r>
                <a:rPr lang="cs-CZ" sz="1600" baseline="-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 b="1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</a:t>
              </a:r>
              <a:r>
                <a:rPr lang="cs-CZ" sz="1600" b="1" baseline="30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="1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II</a:t>
              </a:r>
              <a:r>
                <a:rPr lang="cs-CZ" sz="1600" b="1" baseline="30000">
                  <a:latin typeface="Calibri" pitchFamily="34" charset="0"/>
                  <a:cs typeface="Times New Roman" pitchFamily="18" charset="0"/>
                </a:rPr>
                <a:t>   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40" name="Rectangle 10"/>
            <p:cNvSpPr>
              <a:spLocks noChangeArrowheads="1"/>
            </p:cNvSpPr>
            <p:nvPr/>
          </p:nvSpPr>
          <p:spPr bwMode="auto">
            <a:xfrm>
              <a:off x="4140200" y="1382713"/>
              <a:ext cx="18351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400" b="1" baseline="30000">
                  <a:latin typeface="Calibri" pitchFamily="34" charset="0"/>
                  <a:cs typeface="Times New Roman" pitchFamily="18" charset="0"/>
                </a:rPr>
                <a:t>  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peroxid </a:t>
              </a:r>
              <a:r>
                <a:rPr lang="cs-CZ" b="1">
                  <a:latin typeface="Calibri" pitchFamily="34" charset="0"/>
                  <a:cs typeface="Times New Roman" pitchFamily="18" charset="0"/>
                </a:rPr>
                <a:t>sod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ný</a:t>
              </a:r>
              <a:r>
                <a:rPr lang="cs-CZ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4" name="Skupina 53"/>
          <p:cNvGrpSpPr>
            <a:grpSpLocks/>
          </p:cNvGrpSpPr>
          <p:nvPr/>
        </p:nvGrpSpPr>
        <p:grpSpPr bwMode="auto">
          <a:xfrm>
            <a:off x="1692275" y="2032000"/>
            <a:ext cx="4521200" cy="368300"/>
            <a:chOff x="1692275" y="2032000"/>
            <a:chExt cx="4521200" cy="368300"/>
          </a:xfrm>
        </p:grpSpPr>
        <p:pic>
          <p:nvPicPr>
            <p:cNvPr id="8232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2060575"/>
              <a:ext cx="1905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2060575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34" name="Rectangle 13"/>
            <p:cNvSpPr>
              <a:spLocks noChangeArrowheads="1"/>
            </p:cNvSpPr>
            <p:nvPr/>
          </p:nvSpPr>
          <p:spPr bwMode="auto">
            <a:xfrm>
              <a:off x="1692275" y="2044700"/>
              <a:ext cx="7556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  AsF</a:t>
              </a:r>
              <a:r>
                <a:rPr lang="cs-CZ" sz="1600" b="1" baseline="-30000">
                  <a:latin typeface="Calibri" pitchFamily="34" charset="0"/>
                  <a:cs typeface="Times New Roman" pitchFamily="18" charset="0"/>
                </a:rPr>
                <a:t>5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35" name="Rectangle 14"/>
            <p:cNvSpPr>
              <a:spLocks noChangeArrowheads="1"/>
            </p:cNvSpPr>
            <p:nvPr/>
          </p:nvSpPr>
          <p:spPr bwMode="auto">
            <a:xfrm>
              <a:off x="2843213" y="2044700"/>
              <a:ext cx="993775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400" b="1" baseline="-30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4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As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V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F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5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–I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36" name="Rectangle 15"/>
            <p:cNvSpPr>
              <a:spLocks noChangeArrowheads="1"/>
            </p:cNvSpPr>
            <p:nvPr/>
          </p:nvSpPr>
          <p:spPr bwMode="auto">
            <a:xfrm>
              <a:off x="4140200" y="2032000"/>
              <a:ext cx="20732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4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fluorid </a:t>
              </a:r>
              <a:r>
                <a:rPr lang="cs-CZ" b="1">
                  <a:latin typeface="Calibri" pitchFamily="34" charset="0"/>
                  <a:cs typeface="Times New Roman" pitchFamily="18" charset="0"/>
                </a:rPr>
                <a:t>arz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eničný</a:t>
              </a:r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5" name="Skupina 54"/>
          <p:cNvGrpSpPr>
            <a:grpSpLocks/>
          </p:cNvGrpSpPr>
          <p:nvPr/>
        </p:nvGrpSpPr>
        <p:grpSpPr bwMode="auto">
          <a:xfrm>
            <a:off x="1763713" y="2600325"/>
            <a:ext cx="4464050" cy="374650"/>
            <a:chOff x="1763713" y="2600325"/>
            <a:chExt cx="4464050" cy="374650"/>
          </a:xfrm>
        </p:grpSpPr>
        <p:pic>
          <p:nvPicPr>
            <p:cNvPr id="8227" name="Picture 1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2636838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8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2636838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9" name="Rectangle 18"/>
            <p:cNvSpPr>
              <a:spLocks noChangeArrowheads="1"/>
            </p:cNvSpPr>
            <p:nvPr/>
          </p:nvSpPr>
          <p:spPr bwMode="auto">
            <a:xfrm>
              <a:off x="1763713" y="2636838"/>
              <a:ext cx="68421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 FeS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30" name="Rectangle 19"/>
            <p:cNvSpPr>
              <a:spLocks noChangeArrowheads="1"/>
            </p:cNvSpPr>
            <p:nvPr/>
          </p:nvSpPr>
          <p:spPr bwMode="auto">
            <a:xfrm>
              <a:off x="2771775" y="2636838"/>
              <a:ext cx="12811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 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Fe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II 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S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-II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31" name="Rectangle 20"/>
            <p:cNvSpPr>
              <a:spLocks noChangeArrowheads="1"/>
            </p:cNvSpPr>
            <p:nvPr/>
          </p:nvSpPr>
          <p:spPr bwMode="auto">
            <a:xfrm>
              <a:off x="4067175" y="2600325"/>
              <a:ext cx="21605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sulfid </a:t>
              </a:r>
              <a:r>
                <a:rPr lang="cs-CZ" b="1">
                  <a:latin typeface="Calibri" pitchFamily="34" charset="0"/>
                  <a:cs typeface="Times New Roman" pitchFamily="18" charset="0"/>
                </a:rPr>
                <a:t>želez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natý</a:t>
              </a:r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6" name="Skupina 55"/>
          <p:cNvGrpSpPr>
            <a:grpSpLocks/>
          </p:cNvGrpSpPr>
          <p:nvPr/>
        </p:nvGrpSpPr>
        <p:grpSpPr bwMode="auto">
          <a:xfrm>
            <a:off x="1835150" y="2852738"/>
            <a:ext cx="4378325" cy="627062"/>
            <a:chOff x="1835150" y="2852738"/>
            <a:chExt cx="4378325" cy="627062"/>
          </a:xfrm>
        </p:grpSpPr>
        <p:pic>
          <p:nvPicPr>
            <p:cNvPr id="8222" name="Picture 2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31416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3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31416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4" name="Rectangle 23"/>
            <p:cNvSpPr>
              <a:spLocks noChangeArrowheads="1"/>
            </p:cNvSpPr>
            <p:nvPr/>
          </p:nvSpPr>
          <p:spPr bwMode="auto">
            <a:xfrm>
              <a:off x="1835150" y="2852738"/>
              <a:ext cx="649288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600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                      </a:t>
              </a:r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N</a:t>
              </a:r>
              <a:r>
                <a:rPr lang="cs-CZ" sz="1600" b="1" baseline="-3000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O</a:t>
              </a:r>
              <a:r>
                <a:rPr lang="cs-CZ" sz="1600" b="1" baseline="-30000">
                  <a:latin typeface="Calibri" pitchFamily="34" charset="0"/>
                  <a:cs typeface="Times New Roman" pitchFamily="18" charset="0"/>
                </a:rPr>
                <a:t>5</a:t>
              </a:r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25" name="Rectangle 24"/>
            <p:cNvSpPr>
              <a:spLocks noChangeArrowheads="1"/>
            </p:cNvSpPr>
            <p:nvPr/>
          </p:nvSpPr>
          <p:spPr bwMode="auto">
            <a:xfrm>
              <a:off x="2916238" y="3141663"/>
              <a:ext cx="1065212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N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V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2 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O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-II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5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26" name="Rectangle 25"/>
            <p:cNvSpPr>
              <a:spLocks noChangeArrowheads="1"/>
            </p:cNvSpPr>
            <p:nvPr/>
          </p:nvSpPr>
          <p:spPr bwMode="auto">
            <a:xfrm>
              <a:off x="4067175" y="3068638"/>
              <a:ext cx="21463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oxid</a:t>
              </a:r>
              <a:r>
                <a:rPr lang="cs-CZ" b="1">
                  <a:latin typeface="Calibri" pitchFamily="34" charset="0"/>
                  <a:cs typeface="Times New Roman" pitchFamily="18" charset="0"/>
                </a:rPr>
                <a:t> dus</a:t>
              </a:r>
              <a:r>
                <a:rPr lang="cs-CZ" b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ičný</a:t>
              </a:r>
              <a:endParaRPr lang="cs-CZ">
                <a:latin typeface="Calibri" pitchFamily="34" charset="0"/>
              </a:endParaRPr>
            </a:p>
          </p:txBody>
        </p:sp>
      </p:grpSp>
      <p:grpSp>
        <p:nvGrpSpPr>
          <p:cNvPr id="7" name="Skupina 56"/>
          <p:cNvGrpSpPr>
            <a:grpSpLocks/>
          </p:cNvGrpSpPr>
          <p:nvPr/>
        </p:nvGrpSpPr>
        <p:grpSpPr bwMode="auto">
          <a:xfrm>
            <a:off x="1763713" y="3573463"/>
            <a:ext cx="4140200" cy="409575"/>
            <a:chOff x="1763713" y="3573463"/>
            <a:chExt cx="4140200" cy="409575"/>
          </a:xfrm>
        </p:grpSpPr>
        <p:pic>
          <p:nvPicPr>
            <p:cNvPr id="8217" name="Picture 2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3716338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8" name="Picture 2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3644900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9" name="Rectangle 28"/>
            <p:cNvSpPr>
              <a:spLocks noChangeArrowheads="1"/>
            </p:cNvSpPr>
            <p:nvPr/>
          </p:nvSpPr>
          <p:spPr bwMode="auto">
            <a:xfrm>
              <a:off x="1763713" y="3636963"/>
              <a:ext cx="64770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 CaI</a:t>
              </a:r>
              <a:r>
                <a:rPr lang="cs-CZ" sz="1600" b="1" baseline="-3000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20" name="Rectangle 29"/>
            <p:cNvSpPr>
              <a:spLocks noChangeArrowheads="1"/>
            </p:cNvSpPr>
            <p:nvPr/>
          </p:nvSpPr>
          <p:spPr bwMode="auto">
            <a:xfrm>
              <a:off x="2987675" y="3644900"/>
              <a:ext cx="936625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Ca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II 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</a:t>
              </a:r>
              <a:r>
                <a:rPr lang="cs-CZ" sz="1600" baseline="-3000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 I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21" name="Rectangle 30"/>
            <p:cNvSpPr>
              <a:spLocks noChangeArrowheads="1"/>
            </p:cNvSpPr>
            <p:nvPr/>
          </p:nvSpPr>
          <p:spPr bwMode="auto">
            <a:xfrm>
              <a:off x="4067175" y="3573463"/>
              <a:ext cx="18367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b="1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jodid </a:t>
              </a:r>
              <a:r>
                <a:rPr lang="cs-CZ" b="1" dirty="0">
                  <a:latin typeface="Calibri" pitchFamily="34" charset="0"/>
                  <a:cs typeface="Times New Roman" pitchFamily="18" charset="0"/>
                </a:rPr>
                <a:t>vápe</a:t>
              </a:r>
              <a:r>
                <a:rPr lang="cs-CZ" b="1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natý</a:t>
              </a:r>
              <a:r>
                <a:rPr lang="cs-CZ" dirty="0"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8" name="Skupina 57"/>
          <p:cNvGrpSpPr>
            <a:grpSpLocks/>
          </p:cNvGrpSpPr>
          <p:nvPr/>
        </p:nvGrpSpPr>
        <p:grpSpPr bwMode="auto">
          <a:xfrm>
            <a:off x="1835150" y="4149725"/>
            <a:ext cx="3779838" cy="409575"/>
            <a:chOff x="1835150" y="4149725"/>
            <a:chExt cx="3779838" cy="409575"/>
          </a:xfrm>
        </p:grpSpPr>
        <p:pic>
          <p:nvPicPr>
            <p:cNvPr id="8212" name="Picture 3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42211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3" name="Picture 3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275" y="4221163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4" name="Rectangle 33"/>
            <p:cNvSpPr>
              <a:spLocks noChangeArrowheads="1"/>
            </p:cNvSpPr>
            <p:nvPr/>
          </p:nvSpPr>
          <p:spPr bwMode="auto">
            <a:xfrm>
              <a:off x="1835150" y="4221163"/>
              <a:ext cx="5397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HF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15" name="Rectangle 34"/>
            <p:cNvSpPr>
              <a:spLocks noChangeArrowheads="1"/>
            </p:cNvSpPr>
            <p:nvPr/>
          </p:nvSpPr>
          <p:spPr bwMode="auto">
            <a:xfrm>
              <a:off x="2916238" y="4221163"/>
              <a:ext cx="827087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H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 </a:t>
              </a:r>
              <a:r>
                <a:rPr lang="cs-CZ" sz="1600">
                  <a:latin typeface="Calibri" pitchFamily="34" charset="0"/>
                  <a:cs typeface="Times New Roman" pitchFamily="18" charset="0"/>
                </a:rPr>
                <a:t>F</a:t>
              </a:r>
              <a:r>
                <a:rPr lang="cs-CZ" sz="1600" baseline="300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-I</a:t>
              </a:r>
              <a:r>
                <a:rPr lang="cs-CZ" sz="160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</a:t>
              </a:r>
              <a:endParaRPr lang="cs-CZ" sz="1600">
                <a:latin typeface="Calibri" pitchFamily="34" charset="0"/>
              </a:endParaRPr>
            </a:p>
          </p:txBody>
        </p:sp>
        <p:sp>
          <p:nvSpPr>
            <p:cNvPr id="8216" name="Rectangle 35"/>
            <p:cNvSpPr>
              <a:spLocks noChangeArrowheads="1"/>
            </p:cNvSpPr>
            <p:nvPr/>
          </p:nvSpPr>
          <p:spPr bwMode="auto">
            <a:xfrm>
              <a:off x="4067175" y="4149725"/>
              <a:ext cx="1547813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b="1" dirty="0" smtClean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fluorovodík</a:t>
              </a:r>
              <a:endParaRPr lang="cs-CZ" b="1" dirty="0">
                <a:latin typeface="Calibri" pitchFamily="34" charset="0"/>
              </a:endParaRPr>
            </a:p>
          </p:txBody>
        </p:sp>
      </p:grpSp>
      <p:grpSp>
        <p:nvGrpSpPr>
          <p:cNvPr id="9" name="Skupina 58"/>
          <p:cNvGrpSpPr>
            <a:grpSpLocks/>
          </p:cNvGrpSpPr>
          <p:nvPr/>
        </p:nvGrpSpPr>
        <p:grpSpPr bwMode="auto">
          <a:xfrm>
            <a:off x="1835150" y="4652963"/>
            <a:ext cx="3563938" cy="411162"/>
            <a:chOff x="1835150" y="4652963"/>
            <a:chExt cx="3563938" cy="411162"/>
          </a:xfrm>
        </p:grpSpPr>
        <p:pic>
          <p:nvPicPr>
            <p:cNvPr id="8207" name="Picture 3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875" y="4724400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3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4300" y="4724400"/>
              <a:ext cx="1524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9" name="Rectangle 38"/>
            <p:cNvSpPr>
              <a:spLocks noChangeArrowheads="1"/>
            </p:cNvSpPr>
            <p:nvPr/>
          </p:nvSpPr>
          <p:spPr bwMode="auto">
            <a:xfrm>
              <a:off x="1835150" y="4724400"/>
              <a:ext cx="755650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 dirty="0">
                  <a:latin typeface="Calibri" pitchFamily="34" charset="0"/>
                  <a:cs typeface="Times New Roman" pitchFamily="18" charset="0"/>
                </a:rPr>
                <a:t>H</a:t>
              </a:r>
              <a:r>
                <a:rPr lang="cs-CZ" sz="1600" b="1" baseline="-30000" dirty="0">
                  <a:latin typeface="Calibri" pitchFamily="34" charset="0"/>
                  <a:cs typeface="Times New Roman" pitchFamily="18" charset="0"/>
                </a:rPr>
                <a:t>2</a:t>
              </a:r>
              <a:r>
                <a:rPr lang="cs-CZ" sz="1600" b="1" dirty="0">
                  <a:latin typeface="Calibri" pitchFamily="34" charset="0"/>
                  <a:cs typeface="Times New Roman" pitchFamily="18" charset="0"/>
                </a:rPr>
                <a:t>Se </a:t>
              </a:r>
              <a:endParaRPr lang="cs-CZ" sz="1600" dirty="0">
                <a:latin typeface="Calibri" pitchFamily="34" charset="0"/>
              </a:endParaRPr>
            </a:p>
          </p:txBody>
        </p:sp>
        <p:sp>
          <p:nvSpPr>
            <p:cNvPr id="8210" name="Rectangle 39"/>
            <p:cNvSpPr>
              <a:spLocks noChangeArrowheads="1"/>
            </p:cNvSpPr>
            <p:nvPr/>
          </p:nvSpPr>
          <p:spPr bwMode="auto">
            <a:xfrm>
              <a:off x="2916238" y="4724400"/>
              <a:ext cx="1042987" cy="3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sz="1600" b="1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dirty="0">
                  <a:latin typeface="Calibri" pitchFamily="34" charset="0"/>
                  <a:cs typeface="Times New Roman" pitchFamily="18" charset="0"/>
                </a:rPr>
                <a:t>H</a:t>
              </a:r>
              <a:r>
                <a:rPr lang="cs-CZ" sz="1600" baseline="-30000" dirty="0">
                  <a:latin typeface="Calibri" pitchFamily="34" charset="0"/>
                  <a:cs typeface="Times New Roman" pitchFamily="18" charset="0"/>
                </a:rPr>
                <a:t>2 </a:t>
              </a:r>
              <a:r>
                <a:rPr lang="cs-CZ" sz="1600" baseline="30000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aseline="30000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I </a:t>
              </a:r>
              <a:r>
                <a:rPr lang="cs-CZ" sz="1600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Se</a:t>
              </a:r>
              <a:r>
                <a:rPr lang="cs-CZ" sz="1600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sz="1600" baseline="30000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–II</a:t>
              </a:r>
              <a:r>
                <a:rPr lang="cs-CZ" sz="1600" dirty="0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  </a:t>
              </a:r>
              <a:endParaRPr lang="cs-CZ" sz="1600" dirty="0">
                <a:latin typeface="Calibri" pitchFamily="34" charset="0"/>
              </a:endParaRPr>
            </a:p>
          </p:txBody>
        </p:sp>
        <p:sp>
          <p:nvSpPr>
            <p:cNvPr id="8211" name="Rectangle 40"/>
            <p:cNvSpPr>
              <a:spLocks noChangeArrowheads="1"/>
            </p:cNvSpPr>
            <p:nvPr/>
          </p:nvSpPr>
          <p:spPr bwMode="auto">
            <a:xfrm>
              <a:off x="4140200" y="4652963"/>
              <a:ext cx="12588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cs-CZ" dirty="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cs-CZ" b="1" dirty="0" err="1">
                  <a:solidFill>
                    <a:srgbClr val="FF0000"/>
                  </a:solidFill>
                  <a:latin typeface="Calibri" pitchFamily="34" charset="0"/>
                  <a:cs typeface="Times New Roman" pitchFamily="18" charset="0"/>
                </a:rPr>
                <a:t>selan</a:t>
              </a:r>
              <a:endParaRPr lang="cs-CZ" dirty="0">
                <a:latin typeface="Calibri" pitchFamily="34" charset="0"/>
              </a:endParaRPr>
            </a:p>
          </p:txBody>
        </p:sp>
      </p:grpSp>
      <p:sp>
        <p:nvSpPr>
          <p:cNvPr id="42" name="Tlačítko akce: Dopředu nebo Další 41">
            <a:hlinkClick r:id="" action="ppaction://hlinkshowjump?jump=nextslide" highlightClick="1"/>
          </p:cNvPr>
          <p:cNvSpPr/>
          <p:nvPr/>
        </p:nvSpPr>
        <p:spPr>
          <a:xfrm>
            <a:off x="7452320" y="5373216"/>
            <a:ext cx="1042416" cy="360040"/>
          </a:xfrm>
          <a:prstGeom prst="actionButtonForwardNex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pSp>
        <p:nvGrpSpPr>
          <p:cNvPr id="56" name="Skupina 55"/>
          <p:cNvGrpSpPr/>
          <p:nvPr/>
        </p:nvGrpSpPr>
        <p:grpSpPr>
          <a:xfrm>
            <a:off x="1835696" y="5198423"/>
            <a:ext cx="4572000" cy="369332"/>
            <a:chOff x="1835696" y="5198423"/>
            <a:chExt cx="4572000" cy="36933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55776" y="5229200"/>
              <a:ext cx="152400" cy="238125"/>
            </a:xfrm>
            <a:prstGeom prst="rect">
              <a:avLst/>
            </a:prstGeom>
            <a:noFill/>
          </p:spPr>
        </p:pic>
        <p:pic>
          <p:nvPicPr>
            <p:cNvPr id="7169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1920" y="5229200"/>
              <a:ext cx="152400" cy="238125"/>
            </a:xfrm>
            <a:prstGeom prst="rect">
              <a:avLst/>
            </a:prstGeom>
            <a:noFill/>
          </p:spPr>
        </p:pic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835696" y="5213812"/>
              <a:ext cx="111561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KH  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2915816" y="5213812"/>
              <a:ext cx="18356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K </a:t>
              </a:r>
              <a:r>
                <a:rPr kumimoji="0" lang="cs-CZ" sz="16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I 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cs-CZ" sz="1600" b="0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–I</a:t>
              </a:r>
              <a:r>
                <a:rPr kumimoji="0" lang="cs-CZ" sz="1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  </a:t>
              </a:r>
              <a:endPara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4139952" y="5198423"/>
              <a:ext cx="22677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cs-CZ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cs-CZ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hydrid</a:t>
              </a:r>
              <a:r>
                <a:rPr kumimoji="0" lang="cs-CZ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0" lang="cs-CZ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drasel</a:t>
              </a:r>
              <a:r>
                <a:rPr kumimoji="0" lang="cs-CZ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ný</a:t>
              </a:r>
              <a:endPara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ransition spd="slow" advTm="30000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979613" y="260350"/>
            <a:ext cx="4854575" cy="496888"/>
          </a:xfrm>
          <a:prstGeom prst="roundRect">
            <a:avLst>
              <a:gd name="adj" fmla="val 16667"/>
            </a:avLst>
          </a:prstGeom>
          <a:solidFill>
            <a:srgbClr val="F2DBDB"/>
          </a:solidFill>
          <a:ln w="28575">
            <a:solidFill>
              <a:srgbClr val="622423"/>
            </a:solidFill>
            <a:round/>
            <a:headEnd/>
            <a:tailEnd/>
          </a:ln>
          <a:effectLst>
            <a:outerShdw dist="107763" dir="189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cs-CZ" sz="2200" b="1" dirty="0">
                <a:solidFill>
                  <a:srgbClr val="632423"/>
                </a:solidFill>
                <a:latin typeface="Times New Roman" pitchFamily="18" charset="0"/>
              </a:rPr>
              <a:t>P R O C V I Č E N Í</a:t>
            </a:r>
          </a:p>
          <a:p>
            <a:pPr algn="ctr">
              <a:spcAft>
                <a:spcPts val="1000"/>
              </a:spcAft>
              <a:defRPr/>
            </a:pPr>
            <a:endParaRPr lang="cs-CZ" sz="2000" b="1" dirty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endParaRPr lang="cs-CZ" sz="2000" b="1" dirty="0">
              <a:latin typeface="Times New Roman" pitchFamily="18" charset="0"/>
            </a:endParaRPr>
          </a:p>
          <a:p>
            <a:pPr>
              <a:defRPr/>
            </a:pPr>
            <a:endParaRPr lang="cs-CZ" dirty="0"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4213" y="836613"/>
            <a:ext cx="3816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Přiřaďte k</a:t>
            </a:r>
            <a:r>
              <a:rPr lang="cs-CZ" sz="1400" b="1">
                <a:ea typeface="Calibri" pitchFamily="34" charset="0"/>
                <a:cs typeface="Times New Roman" pitchFamily="18" charset="0"/>
              </a:rPr>
              <a:t> </a:t>
            </a:r>
            <a:r>
              <a:rPr lang="cs-CZ" sz="1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sobě správné dvojice :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27088" y="1412875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OXID  KOBALTNATÝ</a:t>
            </a:r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716463" y="47244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SULFID   FOSFOREČNÝ</a:t>
            </a:r>
            <a:endParaRPr lang="cs-CZ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403350" y="2060575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CHLORID  ŽELEZITÝ</a:t>
            </a:r>
            <a:endParaRPr lang="cs-CZ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339975" y="2852738"/>
            <a:ext cx="2286000" cy="377825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PEROXID   BERYLNATÝ</a:t>
            </a:r>
            <a:endParaRPr lang="cs-CZ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27088" y="3429000"/>
            <a:ext cx="2286000" cy="3762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SILAN</a:t>
            </a:r>
            <a:endParaRPr lang="cs-CZ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116013" y="4652963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BROMID   ARZENITÝ</a:t>
            </a:r>
            <a:endParaRPr lang="cs-CZ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2484438" y="4076700"/>
            <a:ext cx="2279650" cy="350838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BROMOVODÍK</a:t>
            </a:r>
            <a:endParaRPr lang="cs-CZ"/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468313" y="5300663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OXID OLOVIČITÝ</a:t>
            </a:r>
            <a:endParaRPr lang="cs-CZ"/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3419475" y="5373688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SULFID  ZINEČNATÝ</a:t>
            </a:r>
            <a:endParaRPr lang="cs-CZ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6227763" y="5373688"/>
            <a:ext cx="2286000" cy="376237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Calibri" pitchFamily="34" charset="0"/>
              </a:rPr>
              <a:t>FLUORID   KŘEMIČITÝ</a:t>
            </a:r>
            <a:endParaRPr lang="cs-CZ"/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4427538" y="1412875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SiF</a:t>
            </a:r>
            <a:r>
              <a:rPr lang="cs-CZ" sz="1400" b="1" baseline="-25000">
                <a:latin typeface="Times New Roman" pitchFamily="18" charset="0"/>
              </a:rPr>
              <a:t>4</a:t>
            </a:r>
            <a:endParaRPr lang="cs-CZ"/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7380288" y="1484313"/>
            <a:ext cx="838200" cy="360362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HBr</a:t>
            </a:r>
            <a:endParaRPr lang="cs-CZ"/>
          </a:p>
        </p:txBody>
      </p: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6011863" y="1844675"/>
            <a:ext cx="8636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ZnS</a:t>
            </a:r>
            <a:endParaRPr lang="cs-CZ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5076825" y="2420938"/>
            <a:ext cx="901700" cy="360362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BeO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9234" name="Rectangle 20"/>
          <p:cNvSpPr>
            <a:spLocks noChangeArrowheads="1"/>
          </p:cNvSpPr>
          <p:nvPr/>
        </p:nvSpPr>
        <p:spPr bwMode="auto">
          <a:xfrm>
            <a:off x="6948488" y="2420938"/>
            <a:ext cx="901700" cy="360362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FeCl</a:t>
            </a:r>
            <a:r>
              <a:rPr lang="cs-CZ" sz="1400" b="1" baseline="-25000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9235" name="Rectangle 21"/>
          <p:cNvSpPr>
            <a:spLocks noChangeArrowheads="1"/>
          </p:cNvSpPr>
          <p:nvPr/>
        </p:nvSpPr>
        <p:spPr bwMode="auto">
          <a:xfrm>
            <a:off x="5940425" y="2924175"/>
            <a:ext cx="901700" cy="36036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CoO</a:t>
            </a:r>
            <a:endParaRPr lang="cs-CZ"/>
          </a:p>
        </p:txBody>
      </p:sp>
      <p:sp>
        <p:nvSpPr>
          <p:cNvPr id="9236" name="Rectangle 22"/>
          <p:cNvSpPr>
            <a:spLocks noChangeArrowheads="1"/>
          </p:cNvSpPr>
          <p:nvPr/>
        </p:nvSpPr>
        <p:spPr bwMode="auto">
          <a:xfrm>
            <a:off x="7667625" y="3213100"/>
            <a:ext cx="901700" cy="341313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SiH</a:t>
            </a:r>
            <a:r>
              <a:rPr lang="cs-CZ" sz="1400" b="1" baseline="-25000">
                <a:latin typeface="Times New Roman" pitchFamily="18" charset="0"/>
              </a:rPr>
              <a:t>4</a:t>
            </a:r>
            <a:endParaRPr lang="cs-CZ"/>
          </a:p>
        </p:txBody>
      </p:sp>
      <p:sp>
        <p:nvSpPr>
          <p:cNvPr id="9237" name="Rectangle 23"/>
          <p:cNvSpPr>
            <a:spLocks noChangeArrowheads="1"/>
          </p:cNvSpPr>
          <p:nvPr/>
        </p:nvSpPr>
        <p:spPr bwMode="auto">
          <a:xfrm>
            <a:off x="4932363" y="3357563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P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r>
              <a:rPr lang="cs-CZ" sz="1400" b="1">
                <a:latin typeface="Times New Roman" pitchFamily="18" charset="0"/>
              </a:rPr>
              <a:t>S</a:t>
            </a:r>
            <a:r>
              <a:rPr lang="cs-CZ" sz="1400" b="1" baseline="-25000">
                <a:latin typeface="Times New Roman" pitchFamily="18" charset="0"/>
              </a:rPr>
              <a:t>5</a:t>
            </a:r>
            <a:endParaRPr lang="cs-CZ"/>
          </a:p>
        </p:txBody>
      </p:sp>
      <p:sp>
        <p:nvSpPr>
          <p:cNvPr id="9238" name="Rectangle 24"/>
          <p:cNvSpPr>
            <a:spLocks noChangeArrowheads="1"/>
          </p:cNvSpPr>
          <p:nvPr/>
        </p:nvSpPr>
        <p:spPr bwMode="auto">
          <a:xfrm>
            <a:off x="6659563" y="3644900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PbO</a:t>
            </a:r>
            <a:r>
              <a:rPr lang="cs-CZ" sz="1400" b="1" baseline="-25000">
                <a:latin typeface="Times New Roman" pitchFamily="18" charset="0"/>
              </a:rPr>
              <a:t>2</a:t>
            </a:r>
            <a:endParaRPr lang="cs-CZ"/>
          </a:p>
        </p:txBody>
      </p:sp>
      <p:sp>
        <p:nvSpPr>
          <p:cNvPr id="9239" name="Rectangle 25"/>
          <p:cNvSpPr>
            <a:spLocks noChangeArrowheads="1"/>
          </p:cNvSpPr>
          <p:nvPr/>
        </p:nvSpPr>
        <p:spPr bwMode="auto">
          <a:xfrm>
            <a:off x="5580063" y="4005263"/>
            <a:ext cx="901700" cy="403225"/>
          </a:xfrm>
          <a:prstGeom prst="rect">
            <a:avLst/>
          </a:prstGeom>
          <a:solidFill>
            <a:srgbClr val="CCC0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cs-CZ" sz="1400" b="1">
                <a:latin typeface="Times New Roman" pitchFamily="18" charset="0"/>
              </a:rPr>
              <a:t>AsBr</a:t>
            </a:r>
            <a:r>
              <a:rPr lang="cs-CZ" sz="1400" b="1" baseline="-25000">
                <a:latin typeface="Times New Roman" pitchFamily="18" charset="0"/>
              </a:rPr>
              <a:t>3</a:t>
            </a:r>
            <a:endParaRPr lang="cs-CZ"/>
          </a:p>
        </p:txBody>
      </p:sp>
      <p:sp>
        <p:nvSpPr>
          <p:cNvPr id="26" name="Zaoblený obdélník 25"/>
          <p:cNvSpPr/>
          <p:nvPr/>
        </p:nvSpPr>
        <p:spPr>
          <a:xfrm>
            <a:off x="6588125" y="6092825"/>
            <a:ext cx="1800225" cy="504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ŘEŠENÍ</a:t>
            </a:r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lačítko akce: Začátek 26">
            <a:hlinkClick r:id="" action="ppaction://hlinkshowjump?jump=firstslide" highlightClick="1"/>
          </p:cNvPr>
          <p:cNvSpPr/>
          <p:nvPr/>
        </p:nvSpPr>
        <p:spPr>
          <a:xfrm>
            <a:off x="539750" y="6092825"/>
            <a:ext cx="936625" cy="360363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596336" y="332656"/>
            <a:ext cx="1152128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ln w="1841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DALŠÍ</a:t>
            </a:r>
            <a:endParaRPr lang="cs-CZ" dirty="0">
              <a:ln w="18415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258888" y="1268413"/>
          <a:ext cx="6384925" cy="2606040"/>
        </p:xfrm>
        <a:graphic>
          <a:graphicData uri="http://schemas.openxmlformats.org/drawingml/2006/table">
            <a:tbl>
              <a:tblPr/>
              <a:tblGrid>
                <a:gridCol w="2376487"/>
                <a:gridCol w="960438"/>
                <a:gridCol w="912812"/>
                <a:gridCol w="2135188"/>
              </a:tblGrid>
              <a:tr h="160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název</a:t>
                      </a:r>
                      <a:endParaRPr kumimoji="0" lang="cs-CZ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vzorec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vzorec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název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hlinitý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Zn S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vápenatý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 Cl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lithný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 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peroxid barnatý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 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jodid měďný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Hg Br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fosforečný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(NH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sulfid arzenitý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bromid hořečnatý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 F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peroxid draselný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 O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oxid chloristý</a:t>
                      </a: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S</a:t>
                      </a:r>
                      <a:r>
                        <a:rPr kumimoji="0" lang="cs-CZ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106" marR="391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4" name="Rectangle 1"/>
          <p:cNvSpPr>
            <a:spLocks noChangeArrowheads="1"/>
          </p:cNvSpPr>
          <p:nvPr/>
        </p:nvSpPr>
        <p:spPr bwMode="auto">
          <a:xfrm>
            <a:off x="1331913" y="125413"/>
            <a:ext cx="216058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 eaLnBrk="0" hangingPunct="0"/>
            <a:endParaRPr lang="cs-CZ" sz="1200" b="1"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endParaRPr lang="cs-CZ" b="1"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r>
              <a:rPr lang="cs-CZ" b="1">
                <a:latin typeface="Comic Sans MS" pitchFamily="66" charset="0"/>
                <a:cs typeface="Times New Roman" pitchFamily="18" charset="0"/>
              </a:rPr>
              <a:t>Doplňte tabulku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611188" y="5661025"/>
            <a:ext cx="936625" cy="360363"/>
          </a:xfrm>
          <a:prstGeom prst="actionButtonBeginning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Zaoblený obdélník 4">
            <a:hlinkClick r:id="rId2" action="ppaction://hlinksldjump"/>
          </p:cNvPr>
          <p:cNvSpPr/>
          <p:nvPr/>
        </p:nvSpPr>
        <p:spPr>
          <a:xfrm>
            <a:off x="6588125" y="5516563"/>
            <a:ext cx="1800225" cy="504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hlinkClick r:id="rId2" action="ppaction://hlinksldjump"/>
              </a:rPr>
              <a:t>VÝSLEDKY</a:t>
            </a:r>
            <a:endParaRPr lang="cs-CZ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565</Words>
  <Application>Microsoft Office PowerPoint</Application>
  <PresentationFormat>Předvádění na obrazovce (4:3)</PresentationFormat>
  <Paragraphs>250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   BINÁRNÍ    SLOUČENINY      </vt:lpstr>
      <vt:lpstr>Snímek 2</vt:lpstr>
      <vt:lpstr>Snímek 3</vt:lpstr>
      <vt:lpstr>Snímek 4</vt:lpstr>
      <vt:lpstr>ROZDĚLENÍ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NÁZVOSLOVÍ     BINÁRNÍCH   SLOUČENIN      </dc:title>
  <dc:creator>RNDr. Hana Weinhauerová</dc:creator>
  <cp:lastModifiedBy>Uživatel systému Windows</cp:lastModifiedBy>
  <cp:revision>40</cp:revision>
  <dcterms:created xsi:type="dcterms:W3CDTF">2012-04-01T06:31:09Z</dcterms:created>
  <dcterms:modified xsi:type="dcterms:W3CDTF">2019-11-01T15:15:02Z</dcterms:modified>
</cp:coreProperties>
</file>