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1" r:id="rId3"/>
    <p:sldId id="284" r:id="rId4"/>
    <p:sldId id="257" r:id="rId5"/>
    <p:sldId id="258" r:id="rId6"/>
    <p:sldId id="259" r:id="rId7"/>
    <p:sldId id="281" r:id="rId8"/>
    <p:sldId id="262" r:id="rId9"/>
    <p:sldId id="261" r:id="rId10"/>
    <p:sldId id="263" r:id="rId11"/>
    <p:sldId id="264" r:id="rId12"/>
    <p:sldId id="285" r:id="rId13"/>
    <p:sldId id="282" r:id="rId14"/>
    <p:sldId id="265" r:id="rId15"/>
    <p:sldId id="272" r:id="rId16"/>
    <p:sldId id="274" r:id="rId17"/>
    <p:sldId id="273" r:id="rId18"/>
    <p:sldId id="275" r:id="rId19"/>
    <p:sldId id="277" r:id="rId20"/>
    <p:sldId id="278" r:id="rId21"/>
    <p:sldId id="279" r:id="rId22"/>
    <p:sldId id="283" r:id="rId23"/>
  </p:sldIdLst>
  <p:sldSz cx="9144000" cy="6858000" type="screen4x3"/>
  <p:notesSz cx="6858000" cy="9144000"/>
  <p:custShowLst>
    <p:custShow name="Vlastní prezentace 1" id="0">
      <p:sldLst>
        <p:sld r:id="rId7"/>
        <p:sld r:id="rId9"/>
      </p:sldLst>
    </p:custShow>
  </p:custShow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D62E92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6" autoAdjust="0"/>
    <p:restoredTop sz="86455" autoAdjust="0"/>
  </p:normalViewPr>
  <p:slideViewPr>
    <p:cSldViewPr>
      <p:cViewPr varScale="1">
        <p:scale>
          <a:sx n="96" d="100"/>
          <a:sy n="96" d="100"/>
        </p:scale>
        <p:origin x="-136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971D0D-DEBE-4128-A851-4FF687A0E92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D61ADA80-8DCB-47B7-9CAF-607D29535E1C}">
      <dgm:prSet phldrT="[Text]"/>
      <dgm:spPr/>
      <dgm:t>
        <a:bodyPr/>
        <a:lstStyle/>
        <a:p>
          <a:r>
            <a:rPr lang="cs-CZ" dirty="0"/>
            <a:t>KYSELINY</a:t>
          </a:r>
        </a:p>
      </dgm:t>
    </dgm:pt>
    <dgm:pt modelId="{6441301D-6604-454D-AB4B-61C91B8FAF63}" type="parTrans" cxnId="{434EDA18-ABB5-4216-AD23-B80DAAA241EF}">
      <dgm:prSet/>
      <dgm:spPr/>
      <dgm:t>
        <a:bodyPr/>
        <a:lstStyle/>
        <a:p>
          <a:endParaRPr lang="cs-CZ"/>
        </a:p>
      </dgm:t>
    </dgm:pt>
    <dgm:pt modelId="{BE289642-6A2C-4F45-804C-4138ABA6AA3A}" type="sibTrans" cxnId="{434EDA18-ABB5-4216-AD23-B80DAAA241EF}">
      <dgm:prSet/>
      <dgm:spPr/>
      <dgm:t>
        <a:bodyPr/>
        <a:lstStyle/>
        <a:p>
          <a:endParaRPr lang="cs-CZ"/>
        </a:p>
      </dgm:t>
    </dgm:pt>
    <dgm:pt modelId="{1B87E4D9-59E0-4DFA-BCD4-13FC5088ED10}">
      <dgm:prSet phldrT="[Text]"/>
      <dgm:spPr/>
      <dgm:t>
        <a:bodyPr/>
        <a:lstStyle/>
        <a:p>
          <a:r>
            <a:rPr lang="cs-CZ" b="1" dirty="0"/>
            <a:t>JEDNOSYTNÉ</a:t>
          </a:r>
          <a:r>
            <a:rPr lang="cs-CZ" dirty="0"/>
            <a:t>  </a:t>
          </a:r>
          <a:r>
            <a:rPr lang="cs-CZ" dirty="0" err="1"/>
            <a:t>HCl</a:t>
          </a:r>
          <a:r>
            <a:rPr lang="cs-CZ" dirty="0"/>
            <a:t> ; HNO</a:t>
          </a:r>
          <a:r>
            <a:rPr lang="cs-CZ" baseline="-25000" dirty="0"/>
            <a:t>3</a:t>
          </a:r>
          <a:endParaRPr lang="cs-CZ" dirty="0"/>
        </a:p>
      </dgm:t>
    </dgm:pt>
    <dgm:pt modelId="{3CFDCD7F-C910-4A01-8565-929F6936A5D5}" type="parTrans" cxnId="{A3179E3E-A933-4BDC-8A11-0C571BCE7D8B}">
      <dgm:prSet/>
      <dgm:spPr/>
      <dgm:t>
        <a:bodyPr/>
        <a:lstStyle/>
        <a:p>
          <a:endParaRPr lang="cs-CZ"/>
        </a:p>
      </dgm:t>
    </dgm:pt>
    <dgm:pt modelId="{50C03979-0324-4A97-A599-23BC886569D9}" type="sibTrans" cxnId="{A3179E3E-A933-4BDC-8A11-0C571BCE7D8B}">
      <dgm:prSet/>
      <dgm:spPr/>
      <dgm:t>
        <a:bodyPr/>
        <a:lstStyle/>
        <a:p>
          <a:endParaRPr lang="cs-CZ"/>
        </a:p>
      </dgm:t>
    </dgm:pt>
    <dgm:pt modelId="{0AAF9ADE-3ED4-4C92-BB59-913C26685857}">
      <dgm:prSet phldrT="[Text]"/>
      <dgm:spPr/>
      <dgm:t>
        <a:bodyPr/>
        <a:lstStyle/>
        <a:p>
          <a:r>
            <a:rPr lang="cs-CZ" b="1" dirty="0"/>
            <a:t>VÍCESYTNÉ </a:t>
          </a:r>
        </a:p>
        <a:p>
          <a:r>
            <a:rPr lang="cs-CZ" dirty="0"/>
            <a:t>H</a:t>
          </a:r>
          <a:r>
            <a:rPr lang="cs-CZ" baseline="-25000" dirty="0"/>
            <a:t>2</a:t>
          </a:r>
          <a:r>
            <a:rPr lang="cs-CZ" baseline="0" dirty="0"/>
            <a:t>S ; H</a:t>
          </a:r>
          <a:r>
            <a:rPr lang="cs-CZ" baseline="-25000" dirty="0"/>
            <a:t>3</a:t>
          </a:r>
          <a:r>
            <a:rPr lang="cs-CZ" baseline="0" dirty="0"/>
            <a:t>PO</a:t>
          </a:r>
          <a:r>
            <a:rPr lang="cs-CZ" baseline="-25000" dirty="0"/>
            <a:t>4 ; </a:t>
          </a:r>
          <a:endParaRPr lang="cs-CZ" dirty="0"/>
        </a:p>
      </dgm:t>
    </dgm:pt>
    <dgm:pt modelId="{6153B1CF-2827-4AB5-AA45-2C1B7455C65A}" type="parTrans" cxnId="{5AA608E3-A43E-47B8-A9CC-8560BD268F2A}">
      <dgm:prSet/>
      <dgm:spPr/>
      <dgm:t>
        <a:bodyPr/>
        <a:lstStyle/>
        <a:p>
          <a:endParaRPr lang="cs-CZ"/>
        </a:p>
      </dgm:t>
    </dgm:pt>
    <dgm:pt modelId="{1157287A-36D5-4B3E-81E1-6D3A02825F57}" type="sibTrans" cxnId="{5AA608E3-A43E-47B8-A9CC-8560BD268F2A}">
      <dgm:prSet/>
      <dgm:spPr/>
      <dgm:t>
        <a:bodyPr/>
        <a:lstStyle/>
        <a:p>
          <a:endParaRPr lang="cs-CZ"/>
        </a:p>
      </dgm:t>
    </dgm:pt>
    <dgm:pt modelId="{52CC7E9A-8C9F-4AF2-85CC-A428276DF357}" type="pres">
      <dgm:prSet presAssocID="{77971D0D-DEBE-4128-A851-4FF687A0E92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EDA747B0-24E4-4906-83BC-3E96E65A4D57}" type="pres">
      <dgm:prSet presAssocID="{D61ADA80-8DCB-47B7-9CAF-607D29535E1C}" presName="hierRoot1" presStyleCnt="0"/>
      <dgm:spPr/>
    </dgm:pt>
    <dgm:pt modelId="{1AC241E6-432C-49F4-9717-E407CD7CA78D}" type="pres">
      <dgm:prSet presAssocID="{D61ADA80-8DCB-47B7-9CAF-607D29535E1C}" presName="composite" presStyleCnt="0"/>
      <dgm:spPr/>
    </dgm:pt>
    <dgm:pt modelId="{5F92DEC0-5CE2-477A-B283-75A0E48027BB}" type="pres">
      <dgm:prSet presAssocID="{D61ADA80-8DCB-47B7-9CAF-607D29535E1C}" presName="background" presStyleLbl="node0" presStyleIdx="0" presStyleCnt="1"/>
      <dgm:spPr/>
    </dgm:pt>
    <dgm:pt modelId="{D4768915-00F3-4983-946A-BB7D388A18EC}" type="pres">
      <dgm:prSet presAssocID="{D61ADA80-8DCB-47B7-9CAF-607D29535E1C}" presName="text" presStyleLbl="fgAcc0" presStyleIdx="0" presStyleCnt="1" custScaleX="134459" custScaleY="94553" custLinFactNeighborX="-1176" custLinFactNeighborY="-1672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1804A74-D954-4ED4-990F-84478FBCB267}" type="pres">
      <dgm:prSet presAssocID="{D61ADA80-8DCB-47B7-9CAF-607D29535E1C}" presName="hierChild2" presStyleCnt="0"/>
      <dgm:spPr/>
    </dgm:pt>
    <dgm:pt modelId="{23AAB62B-166D-45A7-A4A7-9A561EAE1C79}" type="pres">
      <dgm:prSet presAssocID="{3CFDCD7F-C910-4A01-8565-929F6936A5D5}" presName="Name10" presStyleLbl="parChTrans1D2" presStyleIdx="0" presStyleCnt="2"/>
      <dgm:spPr/>
      <dgm:t>
        <a:bodyPr/>
        <a:lstStyle/>
        <a:p>
          <a:endParaRPr lang="cs-CZ"/>
        </a:p>
      </dgm:t>
    </dgm:pt>
    <dgm:pt modelId="{5169E318-B852-44C5-82F1-C48D6765A6BF}" type="pres">
      <dgm:prSet presAssocID="{1B87E4D9-59E0-4DFA-BCD4-13FC5088ED10}" presName="hierRoot2" presStyleCnt="0"/>
      <dgm:spPr/>
    </dgm:pt>
    <dgm:pt modelId="{596EE265-2A80-48F6-AC89-B7069250813B}" type="pres">
      <dgm:prSet presAssocID="{1B87E4D9-59E0-4DFA-BCD4-13FC5088ED10}" presName="composite2" presStyleCnt="0"/>
      <dgm:spPr/>
    </dgm:pt>
    <dgm:pt modelId="{A990DE14-DF89-4042-AFD9-A445E2F52323}" type="pres">
      <dgm:prSet presAssocID="{1B87E4D9-59E0-4DFA-BCD4-13FC5088ED10}" presName="background2" presStyleLbl="node2" presStyleIdx="0" presStyleCnt="2"/>
      <dgm:spPr/>
    </dgm:pt>
    <dgm:pt modelId="{37F702EE-4EF4-4EB8-86D7-EF312C14D9B9}" type="pres">
      <dgm:prSet presAssocID="{1B87E4D9-59E0-4DFA-BCD4-13FC5088ED10}" presName="text2" presStyleLbl="fgAcc2" presStyleIdx="0" presStyleCnt="2" custScaleX="12435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AE4C1B9-316B-44EC-92B1-86234DD7C4D7}" type="pres">
      <dgm:prSet presAssocID="{1B87E4D9-59E0-4DFA-BCD4-13FC5088ED10}" presName="hierChild3" presStyleCnt="0"/>
      <dgm:spPr/>
    </dgm:pt>
    <dgm:pt modelId="{9D7FF7BB-6AD5-4503-8560-8EBC872E8EF1}" type="pres">
      <dgm:prSet presAssocID="{6153B1CF-2827-4AB5-AA45-2C1B7455C65A}" presName="Name10" presStyleLbl="parChTrans1D2" presStyleIdx="1" presStyleCnt="2"/>
      <dgm:spPr/>
      <dgm:t>
        <a:bodyPr/>
        <a:lstStyle/>
        <a:p>
          <a:endParaRPr lang="cs-CZ"/>
        </a:p>
      </dgm:t>
    </dgm:pt>
    <dgm:pt modelId="{DEBB7119-09D7-49A2-8761-5CFF124FDC1A}" type="pres">
      <dgm:prSet presAssocID="{0AAF9ADE-3ED4-4C92-BB59-913C26685857}" presName="hierRoot2" presStyleCnt="0"/>
      <dgm:spPr/>
    </dgm:pt>
    <dgm:pt modelId="{4F651E51-A8F0-41B8-AD43-D60BF8CA02E2}" type="pres">
      <dgm:prSet presAssocID="{0AAF9ADE-3ED4-4C92-BB59-913C26685857}" presName="composite2" presStyleCnt="0"/>
      <dgm:spPr/>
    </dgm:pt>
    <dgm:pt modelId="{AF6C690A-2CCA-4801-B8C5-32EB6DD6DA4B}" type="pres">
      <dgm:prSet presAssocID="{0AAF9ADE-3ED4-4C92-BB59-913C26685857}" presName="background2" presStyleLbl="node2" presStyleIdx="1" presStyleCnt="2"/>
      <dgm:spPr/>
    </dgm:pt>
    <dgm:pt modelId="{C813778F-5432-48DF-9EED-0F9C42007F74}" type="pres">
      <dgm:prSet presAssocID="{0AAF9ADE-3ED4-4C92-BB59-913C26685857}" presName="text2" presStyleLbl="fgAcc2" presStyleIdx="1" presStyleCnt="2" custScaleX="14509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8087E0-0ACF-4456-9A27-1F27925E60B1}" type="pres">
      <dgm:prSet presAssocID="{0AAF9ADE-3ED4-4C92-BB59-913C26685857}" presName="hierChild3" presStyleCnt="0"/>
      <dgm:spPr/>
    </dgm:pt>
  </dgm:ptLst>
  <dgm:cxnLst>
    <dgm:cxn modelId="{CFEEE355-DC1D-477C-9CCE-D783ADF8A6C4}" type="presOf" srcId="{0AAF9ADE-3ED4-4C92-BB59-913C26685857}" destId="{C813778F-5432-48DF-9EED-0F9C42007F74}" srcOrd="0" destOrd="0" presId="urn:microsoft.com/office/officeart/2005/8/layout/hierarchy1"/>
    <dgm:cxn modelId="{FC3FFCE9-D5D7-457D-B42C-59ACCA3A27BA}" type="presOf" srcId="{D61ADA80-8DCB-47B7-9CAF-607D29535E1C}" destId="{D4768915-00F3-4983-946A-BB7D388A18EC}" srcOrd="0" destOrd="0" presId="urn:microsoft.com/office/officeart/2005/8/layout/hierarchy1"/>
    <dgm:cxn modelId="{5AA608E3-A43E-47B8-A9CC-8560BD268F2A}" srcId="{D61ADA80-8DCB-47B7-9CAF-607D29535E1C}" destId="{0AAF9ADE-3ED4-4C92-BB59-913C26685857}" srcOrd="1" destOrd="0" parTransId="{6153B1CF-2827-4AB5-AA45-2C1B7455C65A}" sibTransId="{1157287A-36D5-4B3E-81E1-6D3A02825F57}"/>
    <dgm:cxn modelId="{6CA5EA84-485E-4242-835F-6368CB59A2D7}" type="presOf" srcId="{77971D0D-DEBE-4128-A851-4FF687A0E92C}" destId="{52CC7E9A-8C9F-4AF2-85CC-A428276DF357}" srcOrd="0" destOrd="0" presId="urn:microsoft.com/office/officeart/2005/8/layout/hierarchy1"/>
    <dgm:cxn modelId="{24C17483-5B89-4C67-96EE-EFEF80414C7A}" type="presOf" srcId="{6153B1CF-2827-4AB5-AA45-2C1B7455C65A}" destId="{9D7FF7BB-6AD5-4503-8560-8EBC872E8EF1}" srcOrd="0" destOrd="0" presId="urn:microsoft.com/office/officeart/2005/8/layout/hierarchy1"/>
    <dgm:cxn modelId="{A3179E3E-A933-4BDC-8A11-0C571BCE7D8B}" srcId="{D61ADA80-8DCB-47B7-9CAF-607D29535E1C}" destId="{1B87E4D9-59E0-4DFA-BCD4-13FC5088ED10}" srcOrd="0" destOrd="0" parTransId="{3CFDCD7F-C910-4A01-8565-929F6936A5D5}" sibTransId="{50C03979-0324-4A97-A599-23BC886569D9}"/>
    <dgm:cxn modelId="{434EDA18-ABB5-4216-AD23-B80DAAA241EF}" srcId="{77971D0D-DEBE-4128-A851-4FF687A0E92C}" destId="{D61ADA80-8DCB-47B7-9CAF-607D29535E1C}" srcOrd="0" destOrd="0" parTransId="{6441301D-6604-454D-AB4B-61C91B8FAF63}" sibTransId="{BE289642-6A2C-4F45-804C-4138ABA6AA3A}"/>
    <dgm:cxn modelId="{9B6E63F8-3DEF-42A7-BB47-F4E95490333B}" type="presOf" srcId="{3CFDCD7F-C910-4A01-8565-929F6936A5D5}" destId="{23AAB62B-166D-45A7-A4A7-9A561EAE1C79}" srcOrd="0" destOrd="0" presId="urn:microsoft.com/office/officeart/2005/8/layout/hierarchy1"/>
    <dgm:cxn modelId="{EC2C778E-B683-46D0-8A8F-11B985914009}" type="presOf" srcId="{1B87E4D9-59E0-4DFA-BCD4-13FC5088ED10}" destId="{37F702EE-4EF4-4EB8-86D7-EF312C14D9B9}" srcOrd="0" destOrd="0" presId="urn:microsoft.com/office/officeart/2005/8/layout/hierarchy1"/>
    <dgm:cxn modelId="{891804E2-41BF-4076-A462-6D6D785C431B}" type="presParOf" srcId="{52CC7E9A-8C9F-4AF2-85CC-A428276DF357}" destId="{EDA747B0-24E4-4906-83BC-3E96E65A4D57}" srcOrd="0" destOrd="0" presId="urn:microsoft.com/office/officeart/2005/8/layout/hierarchy1"/>
    <dgm:cxn modelId="{F882B8B9-FC7F-40BF-87AA-82F5E2524898}" type="presParOf" srcId="{EDA747B0-24E4-4906-83BC-3E96E65A4D57}" destId="{1AC241E6-432C-49F4-9717-E407CD7CA78D}" srcOrd="0" destOrd="0" presId="urn:microsoft.com/office/officeart/2005/8/layout/hierarchy1"/>
    <dgm:cxn modelId="{E1450ED6-6789-40B4-9FD1-F8E929599F4C}" type="presParOf" srcId="{1AC241E6-432C-49F4-9717-E407CD7CA78D}" destId="{5F92DEC0-5CE2-477A-B283-75A0E48027BB}" srcOrd="0" destOrd="0" presId="urn:microsoft.com/office/officeart/2005/8/layout/hierarchy1"/>
    <dgm:cxn modelId="{76C63DF9-1990-4EAC-80C4-29AC6CBC67C1}" type="presParOf" srcId="{1AC241E6-432C-49F4-9717-E407CD7CA78D}" destId="{D4768915-00F3-4983-946A-BB7D388A18EC}" srcOrd="1" destOrd="0" presId="urn:microsoft.com/office/officeart/2005/8/layout/hierarchy1"/>
    <dgm:cxn modelId="{9AB8A4D2-DB80-45D2-95E4-EEDD36F48359}" type="presParOf" srcId="{EDA747B0-24E4-4906-83BC-3E96E65A4D57}" destId="{81804A74-D954-4ED4-990F-84478FBCB267}" srcOrd="1" destOrd="0" presId="urn:microsoft.com/office/officeart/2005/8/layout/hierarchy1"/>
    <dgm:cxn modelId="{D77590AF-53F9-4F4B-9C13-FB6512F98B1A}" type="presParOf" srcId="{81804A74-D954-4ED4-990F-84478FBCB267}" destId="{23AAB62B-166D-45A7-A4A7-9A561EAE1C79}" srcOrd="0" destOrd="0" presId="urn:microsoft.com/office/officeart/2005/8/layout/hierarchy1"/>
    <dgm:cxn modelId="{39026FA2-CDA8-48B7-8E70-624256FE47F7}" type="presParOf" srcId="{81804A74-D954-4ED4-990F-84478FBCB267}" destId="{5169E318-B852-44C5-82F1-C48D6765A6BF}" srcOrd="1" destOrd="0" presId="urn:microsoft.com/office/officeart/2005/8/layout/hierarchy1"/>
    <dgm:cxn modelId="{5C153332-B594-4758-A36C-31DF08B8012E}" type="presParOf" srcId="{5169E318-B852-44C5-82F1-C48D6765A6BF}" destId="{596EE265-2A80-48F6-AC89-B7069250813B}" srcOrd="0" destOrd="0" presId="urn:microsoft.com/office/officeart/2005/8/layout/hierarchy1"/>
    <dgm:cxn modelId="{27AA9678-6C87-4274-B64D-06744FAB9749}" type="presParOf" srcId="{596EE265-2A80-48F6-AC89-B7069250813B}" destId="{A990DE14-DF89-4042-AFD9-A445E2F52323}" srcOrd="0" destOrd="0" presId="urn:microsoft.com/office/officeart/2005/8/layout/hierarchy1"/>
    <dgm:cxn modelId="{0E4D4C4D-D581-4312-BD05-B0DDA8776FE7}" type="presParOf" srcId="{596EE265-2A80-48F6-AC89-B7069250813B}" destId="{37F702EE-4EF4-4EB8-86D7-EF312C14D9B9}" srcOrd="1" destOrd="0" presId="urn:microsoft.com/office/officeart/2005/8/layout/hierarchy1"/>
    <dgm:cxn modelId="{07BDED34-ACC5-404B-BEA3-DA6CA10045B2}" type="presParOf" srcId="{5169E318-B852-44C5-82F1-C48D6765A6BF}" destId="{1AE4C1B9-316B-44EC-92B1-86234DD7C4D7}" srcOrd="1" destOrd="0" presId="urn:microsoft.com/office/officeart/2005/8/layout/hierarchy1"/>
    <dgm:cxn modelId="{57A38898-14F1-47C4-9C58-9CA252E8C43E}" type="presParOf" srcId="{81804A74-D954-4ED4-990F-84478FBCB267}" destId="{9D7FF7BB-6AD5-4503-8560-8EBC872E8EF1}" srcOrd="2" destOrd="0" presId="urn:microsoft.com/office/officeart/2005/8/layout/hierarchy1"/>
    <dgm:cxn modelId="{C0E2EC02-4052-43DC-84C4-D0E2F6C0C5C6}" type="presParOf" srcId="{81804A74-D954-4ED4-990F-84478FBCB267}" destId="{DEBB7119-09D7-49A2-8761-5CFF124FDC1A}" srcOrd="3" destOrd="0" presId="urn:microsoft.com/office/officeart/2005/8/layout/hierarchy1"/>
    <dgm:cxn modelId="{C3831DD9-D9D5-4D74-A1AA-3943B1C13001}" type="presParOf" srcId="{DEBB7119-09D7-49A2-8761-5CFF124FDC1A}" destId="{4F651E51-A8F0-41B8-AD43-D60BF8CA02E2}" srcOrd="0" destOrd="0" presId="urn:microsoft.com/office/officeart/2005/8/layout/hierarchy1"/>
    <dgm:cxn modelId="{B9795C3F-3607-497B-B474-9EA79F0FCD34}" type="presParOf" srcId="{4F651E51-A8F0-41B8-AD43-D60BF8CA02E2}" destId="{AF6C690A-2CCA-4801-B8C5-32EB6DD6DA4B}" srcOrd="0" destOrd="0" presId="urn:microsoft.com/office/officeart/2005/8/layout/hierarchy1"/>
    <dgm:cxn modelId="{10396580-4A2C-4900-8B3D-FF5489468FCA}" type="presParOf" srcId="{4F651E51-A8F0-41B8-AD43-D60BF8CA02E2}" destId="{C813778F-5432-48DF-9EED-0F9C42007F74}" srcOrd="1" destOrd="0" presId="urn:microsoft.com/office/officeart/2005/8/layout/hierarchy1"/>
    <dgm:cxn modelId="{8C5CEE1E-89A4-4391-85EE-3BF07B39705E}" type="presParOf" srcId="{DEBB7119-09D7-49A2-8761-5CFF124FDC1A}" destId="{D08087E0-0ACF-4456-9A27-1F27925E60B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E5D2B8-529B-4C05-9152-D5368D4340A6}" type="doc">
      <dgm:prSet loTypeId="urn:microsoft.com/office/officeart/2005/8/layout/hierarchy1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C0F27E82-F63B-46D7-9A3B-703BCA3F1666}">
      <dgm:prSet phldrT="[Text]"/>
      <dgm:spPr/>
      <dgm:t>
        <a:bodyPr/>
        <a:lstStyle/>
        <a:p>
          <a:r>
            <a:rPr lang="cs-CZ" dirty="0"/>
            <a:t>KYSELINY</a:t>
          </a:r>
        </a:p>
      </dgm:t>
    </dgm:pt>
    <dgm:pt modelId="{331FC085-458B-4F82-B700-9209A4FD3843}" type="parTrans" cxnId="{5DE0AFA0-FE8B-4D3E-8C19-14887041308D}">
      <dgm:prSet/>
      <dgm:spPr/>
      <dgm:t>
        <a:bodyPr/>
        <a:lstStyle/>
        <a:p>
          <a:endParaRPr lang="cs-CZ"/>
        </a:p>
      </dgm:t>
    </dgm:pt>
    <dgm:pt modelId="{ADF1EAC8-CBD5-4D37-A03E-EC5945D72372}" type="sibTrans" cxnId="{5DE0AFA0-FE8B-4D3E-8C19-14887041308D}">
      <dgm:prSet/>
      <dgm:spPr/>
      <dgm:t>
        <a:bodyPr/>
        <a:lstStyle/>
        <a:p>
          <a:endParaRPr lang="cs-CZ"/>
        </a:p>
      </dgm:t>
    </dgm:pt>
    <dgm:pt modelId="{B9DE7DFA-9103-405B-B414-BDB8F37C0F3F}">
      <dgm:prSet phldrT="[Text]"/>
      <dgm:spPr/>
      <dgm:t>
        <a:bodyPr/>
        <a:lstStyle/>
        <a:p>
          <a:r>
            <a:rPr lang="cs-CZ"/>
            <a:t>BEZKYSLÍKATÉ</a:t>
          </a:r>
        </a:p>
      </dgm:t>
    </dgm:pt>
    <dgm:pt modelId="{9437359D-0280-4680-97CD-19CAFE80805F}" type="parTrans" cxnId="{845471CB-89B4-4A97-8551-ED3535ED798E}">
      <dgm:prSet/>
      <dgm:spPr/>
      <dgm:t>
        <a:bodyPr/>
        <a:lstStyle/>
        <a:p>
          <a:endParaRPr lang="cs-CZ"/>
        </a:p>
      </dgm:t>
    </dgm:pt>
    <dgm:pt modelId="{2AA160DE-F613-4883-B277-98C5E53F6A5F}" type="sibTrans" cxnId="{845471CB-89B4-4A97-8551-ED3535ED798E}">
      <dgm:prSet/>
      <dgm:spPr/>
      <dgm:t>
        <a:bodyPr/>
        <a:lstStyle/>
        <a:p>
          <a:endParaRPr lang="cs-CZ"/>
        </a:p>
      </dgm:t>
    </dgm:pt>
    <dgm:pt modelId="{D2D90A91-4068-4184-BD36-34DFAE976A41}">
      <dgm:prSet phldrT="[Text]"/>
      <dgm:spPr/>
      <dgm:t>
        <a:bodyPr/>
        <a:lstStyle/>
        <a:p>
          <a:r>
            <a:rPr lang="cs-CZ"/>
            <a:t>OXOKYSELINY</a:t>
          </a:r>
        </a:p>
      </dgm:t>
    </dgm:pt>
    <dgm:pt modelId="{3C9186A4-A67B-41A3-8E84-B727AF4172CF}" type="parTrans" cxnId="{A74F116E-C014-4B25-A872-848E5411CA4F}">
      <dgm:prSet/>
      <dgm:spPr/>
      <dgm:t>
        <a:bodyPr/>
        <a:lstStyle/>
        <a:p>
          <a:endParaRPr lang="cs-CZ"/>
        </a:p>
      </dgm:t>
    </dgm:pt>
    <dgm:pt modelId="{49E9E8F7-18A4-4CBC-9C94-4609AAEE769C}" type="sibTrans" cxnId="{A74F116E-C014-4B25-A872-848E5411CA4F}">
      <dgm:prSet/>
      <dgm:spPr/>
      <dgm:t>
        <a:bodyPr/>
        <a:lstStyle/>
        <a:p>
          <a:endParaRPr lang="cs-CZ"/>
        </a:p>
      </dgm:t>
    </dgm:pt>
    <dgm:pt modelId="{B1A076B2-3119-45B4-B6DB-3E79C535A055}" type="pres">
      <dgm:prSet presAssocID="{CAE5D2B8-529B-4C05-9152-D5368D4340A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4034B00-D4DB-4390-8E2A-0D0D40AF3369}" type="pres">
      <dgm:prSet presAssocID="{C0F27E82-F63B-46D7-9A3B-703BCA3F1666}" presName="hierRoot1" presStyleCnt="0"/>
      <dgm:spPr/>
    </dgm:pt>
    <dgm:pt modelId="{3717FA9B-771D-46F6-AEC4-CD3755D33BBA}" type="pres">
      <dgm:prSet presAssocID="{C0F27E82-F63B-46D7-9A3B-703BCA3F1666}" presName="composite" presStyleCnt="0"/>
      <dgm:spPr/>
    </dgm:pt>
    <dgm:pt modelId="{22637DE3-44E3-4A51-A65A-05454C2520A6}" type="pres">
      <dgm:prSet presAssocID="{C0F27E82-F63B-46D7-9A3B-703BCA3F1666}" presName="background" presStyleLbl="node0" presStyleIdx="0" presStyleCnt="1"/>
      <dgm:spPr/>
    </dgm:pt>
    <dgm:pt modelId="{F7459014-2A0D-47D5-B6A8-5F316EAC7DB6}" type="pres">
      <dgm:prSet presAssocID="{C0F27E82-F63B-46D7-9A3B-703BCA3F1666}" presName="text" presStyleLbl="fgAcc0" presStyleIdx="0" presStyleCnt="1" custScaleY="65359" custLinFactNeighborX="-1494" custLinFactNeighborY="-426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D141568-679C-423F-AD25-D6BD473810BF}" type="pres">
      <dgm:prSet presAssocID="{C0F27E82-F63B-46D7-9A3B-703BCA3F1666}" presName="hierChild2" presStyleCnt="0"/>
      <dgm:spPr/>
    </dgm:pt>
    <dgm:pt modelId="{2690C471-C0A1-4087-BED4-7E3966F289C0}" type="pres">
      <dgm:prSet presAssocID="{9437359D-0280-4680-97CD-19CAFE80805F}" presName="Name10" presStyleLbl="parChTrans1D2" presStyleIdx="0" presStyleCnt="2"/>
      <dgm:spPr/>
      <dgm:t>
        <a:bodyPr/>
        <a:lstStyle/>
        <a:p>
          <a:endParaRPr lang="cs-CZ"/>
        </a:p>
      </dgm:t>
    </dgm:pt>
    <dgm:pt modelId="{EECB440D-FDF7-4962-91AC-E5F2AFEC06B1}" type="pres">
      <dgm:prSet presAssocID="{B9DE7DFA-9103-405B-B414-BDB8F37C0F3F}" presName="hierRoot2" presStyleCnt="0"/>
      <dgm:spPr/>
    </dgm:pt>
    <dgm:pt modelId="{6A5C2C51-FF66-496D-92CF-97AC28E1AE6D}" type="pres">
      <dgm:prSet presAssocID="{B9DE7DFA-9103-405B-B414-BDB8F37C0F3F}" presName="composite2" presStyleCnt="0"/>
      <dgm:spPr/>
    </dgm:pt>
    <dgm:pt modelId="{6F000C38-0A6F-43D8-B268-DE529DE530D6}" type="pres">
      <dgm:prSet presAssocID="{B9DE7DFA-9103-405B-B414-BDB8F37C0F3F}" presName="background2" presStyleLbl="node2" presStyleIdx="0" presStyleCnt="2"/>
      <dgm:spPr/>
    </dgm:pt>
    <dgm:pt modelId="{C14A2908-EA3C-4E4B-AF32-B5D2FA5A4E0D}" type="pres">
      <dgm:prSet presAssocID="{B9DE7DFA-9103-405B-B414-BDB8F37C0F3F}" presName="text2" presStyleLbl="fgAcc2" presStyleIdx="0" presStyleCnt="2" custScaleX="133469" custScaleY="81881" custLinFactNeighborX="380" custLinFactNeighborY="126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3C0E6C3-BD2A-4660-9419-084CDFCCD260}" type="pres">
      <dgm:prSet presAssocID="{B9DE7DFA-9103-405B-B414-BDB8F37C0F3F}" presName="hierChild3" presStyleCnt="0"/>
      <dgm:spPr/>
    </dgm:pt>
    <dgm:pt modelId="{3937D5B5-DCD3-4497-AFFB-478ED6D8BEEA}" type="pres">
      <dgm:prSet presAssocID="{3C9186A4-A67B-41A3-8E84-B727AF4172CF}" presName="Name10" presStyleLbl="parChTrans1D2" presStyleIdx="1" presStyleCnt="2"/>
      <dgm:spPr/>
      <dgm:t>
        <a:bodyPr/>
        <a:lstStyle/>
        <a:p>
          <a:endParaRPr lang="cs-CZ"/>
        </a:p>
      </dgm:t>
    </dgm:pt>
    <dgm:pt modelId="{F636E642-42D4-4B84-9A0A-4D3610649DCA}" type="pres">
      <dgm:prSet presAssocID="{D2D90A91-4068-4184-BD36-34DFAE976A41}" presName="hierRoot2" presStyleCnt="0"/>
      <dgm:spPr/>
    </dgm:pt>
    <dgm:pt modelId="{96A8AF06-FFBD-4ED2-8E6C-1244847EB396}" type="pres">
      <dgm:prSet presAssocID="{D2D90A91-4068-4184-BD36-34DFAE976A41}" presName="composite2" presStyleCnt="0"/>
      <dgm:spPr/>
    </dgm:pt>
    <dgm:pt modelId="{254E4A58-F982-45D5-881E-174654DFC0E0}" type="pres">
      <dgm:prSet presAssocID="{D2D90A91-4068-4184-BD36-34DFAE976A41}" presName="background2" presStyleLbl="node2" presStyleIdx="1" presStyleCnt="2"/>
      <dgm:spPr/>
    </dgm:pt>
    <dgm:pt modelId="{1F9478DE-4C23-4B94-A232-24E6DEE7DCA1}" type="pres">
      <dgm:prSet presAssocID="{D2D90A91-4068-4184-BD36-34DFAE976A41}" presName="text2" presStyleLbl="fgAcc2" presStyleIdx="1" presStyleCnt="2" custScaleY="71775" custLinFactNeighborX="1368" custLinFactNeighborY="177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2DF9617-8BAB-40A8-92E7-9578877C8425}" type="pres">
      <dgm:prSet presAssocID="{D2D90A91-4068-4184-BD36-34DFAE976A41}" presName="hierChild3" presStyleCnt="0"/>
      <dgm:spPr/>
    </dgm:pt>
  </dgm:ptLst>
  <dgm:cxnLst>
    <dgm:cxn modelId="{1C643FE2-5DA5-45E4-BF64-26C3E054AA67}" type="presOf" srcId="{9437359D-0280-4680-97CD-19CAFE80805F}" destId="{2690C471-C0A1-4087-BED4-7E3966F289C0}" srcOrd="0" destOrd="0" presId="urn:microsoft.com/office/officeart/2005/8/layout/hierarchy1"/>
    <dgm:cxn modelId="{9E46D2FA-A980-493B-932B-58FC2ABF463C}" type="presOf" srcId="{B9DE7DFA-9103-405B-B414-BDB8F37C0F3F}" destId="{C14A2908-EA3C-4E4B-AF32-B5D2FA5A4E0D}" srcOrd="0" destOrd="0" presId="urn:microsoft.com/office/officeart/2005/8/layout/hierarchy1"/>
    <dgm:cxn modelId="{1652C15E-EF56-47B0-A196-66E8D51C8C57}" type="presOf" srcId="{3C9186A4-A67B-41A3-8E84-B727AF4172CF}" destId="{3937D5B5-DCD3-4497-AFFB-478ED6D8BEEA}" srcOrd="0" destOrd="0" presId="urn:microsoft.com/office/officeart/2005/8/layout/hierarchy1"/>
    <dgm:cxn modelId="{B630F472-AEC4-460A-953E-2F8BF706E4B4}" type="presOf" srcId="{C0F27E82-F63B-46D7-9A3B-703BCA3F1666}" destId="{F7459014-2A0D-47D5-B6A8-5F316EAC7DB6}" srcOrd="0" destOrd="0" presId="urn:microsoft.com/office/officeart/2005/8/layout/hierarchy1"/>
    <dgm:cxn modelId="{CAA9205A-4AD2-4AE6-BABB-85AAF921CAD3}" type="presOf" srcId="{D2D90A91-4068-4184-BD36-34DFAE976A41}" destId="{1F9478DE-4C23-4B94-A232-24E6DEE7DCA1}" srcOrd="0" destOrd="0" presId="urn:microsoft.com/office/officeart/2005/8/layout/hierarchy1"/>
    <dgm:cxn modelId="{845471CB-89B4-4A97-8551-ED3535ED798E}" srcId="{C0F27E82-F63B-46D7-9A3B-703BCA3F1666}" destId="{B9DE7DFA-9103-405B-B414-BDB8F37C0F3F}" srcOrd="0" destOrd="0" parTransId="{9437359D-0280-4680-97CD-19CAFE80805F}" sibTransId="{2AA160DE-F613-4883-B277-98C5E53F6A5F}"/>
    <dgm:cxn modelId="{5DE0AFA0-FE8B-4D3E-8C19-14887041308D}" srcId="{CAE5D2B8-529B-4C05-9152-D5368D4340A6}" destId="{C0F27E82-F63B-46D7-9A3B-703BCA3F1666}" srcOrd="0" destOrd="0" parTransId="{331FC085-458B-4F82-B700-9209A4FD3843}" sibTransId="{ADF1EAC8-CBD5-4D37-A03E-EC5945D72372}"/>
    <dgm:cxn modelId="{D89CAEA8-4FEB-44DB-B38A-AB303D6C0692}" type="presOf" srcId="{CAE5D2B8-529B-4C05-9152-D5368D4340A6}" destId="{B1A076B2-3119-45B4-B6DB-3E79C535A055}" srcOrd="0" destOrd="0" presId="urn:microsoft.com/office/officeart/2005/8/layout/hierarchy1"/>
    <dgm:cxn modelId="{A74F116E-C014-4B25-A872-848E5411CA4F}" srcId="{C0F27E82-F63B-46D7-9A3B-703BCA3F1666}" destId="{D2D90A91-4068-4184-BD36-34DFAE976A41}" srcOrd="1" destOrd="0" parTransId="{3C9186A4-A67B-41A3-8E84-B727AF4172CF}" sibTransId="{49E9E8F7-18A4-4CBC-9C94-4609AAEE769C}"/>
    <dgm:cxn modelId="{6ED93841-7BF7-4A47-9BF4-FD133A0E2502}" type="presParOf" srcId="{B1A076B2-3119-45B4-B6DB-3E79C535A055}" destId="{64034B00-D4DB-4390-8E2A-0D0D40AF3369}" srcOrd="0" destOrd="0" presId="urn:microsoft.com/office/officeart/2005/8/layout/hierarchy1"/>
    <dgm:cxn modelId="{8D49ED57-8BC4-4EF3-BAD2-73E467FCD9EB}" type="presParOf" srcId="{64034B00-D4DB-4390-8E2A-0D0D40AF3369}" destId="{3717FA9B-771D-46F6-AEC4-CD3755D33BBA}" srcOrd="0" destOrd="0" presId="urn:microsoft.com/office/officeart/2005/8/layout/hierarchy1"/>
    <dgm:cxn modelId="{7B7010FC-AEF4-4096-AA03-796C8FF74BC7}" type="presParOf" srcId="{3717FA9B-771D-46F6-AEC4-CD3755D33BBA}" destId="{22637DE3-44E3-4A51-A65A-05454C2520A6}" srcOrd="0" destOrd="0" presId="urn:microsoft.com/office/officeart/2005/8/layout/hierarchy1"/>
    <dgm:cxn modelId="{9CA03D02-D54C-46A3-B09C-DD9CC86B800B}" type="presParOf" srcId="{3717FA9B-771D-46F6-AEC4-CD3755D33BBA}" destId="{F7459014-2A0D-47D5-B6A8-5F316EAC7DB6}" srcOrd="1" destOrd="0" presId="urn:microsoft.com/office/officeart/2005/8/layout/hierarchy1"/>
    <dgm:cxn modelId="{4FF026C1-A239-4794-A46D-5EC641271DA9}" type="presParOf" srcId="{64034B00-D4DB-4390-8E2A-0D0D40AF3369}" destId="{AD141568-679C-423F-AD25-D6BD473810BF}" srcOrd="1" destOrd="0" presId="urn:microsoft.com/office/officeart/2005/8/layout/hierarchy1"/>
    <dgm:cxn modelId="{0252C557-D786-4E6F-BAF6-FD3C7A797DCC}" type="presParOf" srcId="{AD141568-679C-423F-AD25-D6BD473810BF}" destId="{2690C471-C0A1-4087-BED4-7E3966F289C0}" srcOrd="0" destOrd="0" presId="urn:microsoft.com/office/officeart/2005/8/layout/hierarchy1"/>
    <dgm:cxn modelId="{BC13B41E-CE33-40DB-835D-00636B6D2D44}" type="presParOf" srcId="{AD141568-679C-423F-AD25-D6BD473810BF}" destId="{EECB440D-FDF7-4962-91AC-E5F2AFEC06B1}" srcOrd="1" destOrd="0" presId="urn:microsoft.com/office/officeart/2005/8/layout/hierarchy1"/>
    <dgm:cxn modelId="{853AE65B-71E4-4BF1-B9C3-8FFEE6A37BD5}" type="presParOf" srcId="{EECB440D-FDF7-4962-91AC-E5F2AFEC06B1}" destId="{6A5C2C51-FF66-496D-92CF-97AC28E1AE6D}" srcOrd="0" destOrd="0" presId="urn:microsoft.com/office/officeart/2005/8/layout/hierarchy1"/>
    <dgm:cxn modelId="{DC6818A3-4C53-48F1-A1C9-78D50DA18E73}" type="presParOf" srcId="{6A5C2C51-FF66-496D-92CF-97AC28E1AE6D}" destId="{6F000C38-0A6F-43D8-B268-DE529DE530D6}" srcOrd="0" destOrd="0" presId="urn:microsoft.com/office/officeart/2005/8/layout/hierarchy1"/>
    <dgm:cxn modelId="{B96553A0-BF00-440E-86C2-12B1433E9943}" type="presParOf" srcId="{6A5C2C51-FF66-496D-92CF-97AC28E1AE6D}" destId="{C14A2908-EA3C-4E4B-AF32-B5D2FA5A4E0D}" srcOrd="1" destOrd="0" presId="urn:microsoft.com/office/officeart/2005/8/layout/hierarchy1"/>
    <dgm:cxn modelId="{41E42AA9-D5E2-444A-A679-32F4C6AC6A32}" type="presParOf" srcId="{EECB440D-FDF7-4962-91AC-E5F2AFEC06B1}" destId="{53C0E6C3-BD2A-4660-9419-084CDFCCD260}" srcOrd="1" destOrd="0" presId="urn:microsoft.com/office/officeart/2005/8/layout/hierarchy1"/>
    <dgm:cxn modelId="{9826578B-0F78-491E-AF52-D33D726B92B1}" type="presParOf" srcId="{AD141568-679C-423F-AD25-D6BD473810BF}" destId="{3937D5B5-DCD3-4497-AFFB-478ED6D8BEEA}" srcOrd="2" destOrd="0" presId="urn:microsoft.com/office/officeart/2005/8/layout/hierarchy1"/>
    <dgm:cxn modelId="{FCBB74C2-3CFE-41E6-BAC1-B6A3E924A3F9}" type="presParOf" srcId="{AD141568-679C-423F-AD25-D6BD473810BF}" destId="{F636E642-42D4-4B84-9A0A-4D3610649DCA}" srcOrd="3" destOrd="0" presId="urn:microsoft.com/office/officeart/2005/8/layout/hierarchy1"/>
    <dgm:cxn modelId="{B3B6E62D-508C-40BC-90A8-9BFA974D1F1C}" type="presParOf" srcId="{F636E642-42D4-4B84-9A0A-4D3610649DCA}" destId="{96A8AF06-FFBD-4ED2-8E6C-1244847EB396}" srcOrd="0" destOrd="0" presId="urn:microsoft.com/office/officeart/2005/8/layout/hierarchy1"/>
    <dgm:cxn modelId="{47772C7E-8FCC-4046-972F-24314D81C6DC}" type="presParOf" srcId="{96A8AF06-FFBD-4ED2-8E6C-1244847EB396}" destId="{254E4A58-F982-45D5-881E-174654DFC0E0}" srcOrd="0" destOrd="0" presId="urn:microsoft.com/office/officeart/2005/8/layout/hierarchy1"/>
    <dgm:cxn modelId="{B2E1293C-074B-4FA4-93DD-B96B9E57379D}" type="presParOf" srcId="{96A8AF06-FFBD-4ED2-8E6C-1244847EB396}" destId="{1F9478DE-4C23-4B94-A232-24E6DEE7DCA1}" srcOrd="1" destOrd="0" presId="urn:microsoft.com/office/officeart/2005/8/layout/hierarchy1"/>
    <dgm:cxn modelId="{2203C6DF-6224-40F2-B6C4-F0EF84907C97}" type="presParOf" srcId="{F636E642-42D4-4B84-9A0A-4D3610649DCA}" destId="{B2DF9617-8BAB-40A8-92E7-9578877C842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874DDD-235B-4085-AD80-448CC30B5B14}" type="doc">
      <dgm:prSet loTypeId="urn:microsoft.com/office/officeart/2005/8/layout/hierarchy1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F7D9F8C-7115-4F66-9D6B-90D594B8EED2}">
      <dgm:prSet phldrT="[Text]"/>
      <dgm:spPr/>
      <dgm:t>
        <a:bodyPr/>
        <a:lstStyle/>
        <a:p>
          <a:r>
            <a:rPr lang="cs-CZ" dirty="0" smtClean="0"/>
            <a:t>BEZKYSLÍKATÉ</a:t>
          </a:r>
          <a:endParaRPr lang="cs-CZ" dirty="0"/>
        </a:p>
      </dgm:t>
    </dgm:pt>
    <dgm:pt modelId="{8FC2614B-8E58-4CCC-9E24-6BA6E6F24116}" type="parTrans" cxnId="{7EF5ECB5-87DB-4FD7-877A-2ABFF4356A44}">
      <dgm:prSet/>
      <dgm:spPr/>
      <dgm:t>
        <a:bodyPr/>
        <a:lstStyle/>
        <a:p>
          <a:endParaRPr lang="cs-CZ"/>
        </a:p>
      </dgm:t>
    </dgm:pt>
    <dgm:pt modelId="{C9105A7F-5962-47ED-804C-142912A162F7}" type="sibTrans" cxnId="{7EF5ECB5-87DB-4FD7-877A-2ABFF4356A44}">
      <dgm:prSet/>
      <dgm:spPr/>
      <dgm:t>
        <a:bodyPr/>
        <a:lstStyle/>
        <a:p>
          <a:endParaRPr lang="cs-CZ"/>
        </a:p>
      </dgm:t>
    </dgm:pt>
    <dgm:pt modelId="{527D45A3-7E16-4AF1-91F5-48EF95AD6EC0}">
      <dgm:prSet phldrT="[Text]"/>
      <dgm:spPr/>
      <dgm:t>
        <a:bodyPr/>
        <a:lstStyle/>
        <a:p>
          <a:r>
            <a:rPr lang="cs-CZ" dirty="0" smtClean="0"/>
            <a:t>HALOGENVODÍKOVÉ HX</a:t>
          </a:r>
          <a:endParaRPr lang="cs-CZ" dirty="0"/>
        </a:p>
      </dgm:t>
    </dgm:pt>
    <dgm:pt modelId="{EE22077B-6D65-4956-BDB2-98C28ED6E7F7}" type="parTrans" cxnId="{CB7DDFB2-EC87-4B0D-93AB-2A9B22F27CDA}">
      <dgm:prSet/>
      <dgm:spPr/>
      <dgm:t>
        <a:bodyPr/>
        <a:lstStyle/>
        <a:p>
          <a:endParaRPr lang="cs-CZ"/>
        </a:p>
      </dgm:t>
    </dgm:pt>
    <dgm:pt modelId="{96A0FB1D-9A24-4743-BD44-D2FC10BD5FAA}" type="sibTrans" cxnId="{CB7DDFB2-EC87-4B0D-93AB-2A9B22F27CDA}">
      <dgm:prSet/>
      <dgm:spPr/>
      <dgm:t>
        <a:bodyPr/>
        <a:lstStyle/>
        <a:p>
          <a:endParaRPr lang="cs-CZ"/>
        </a:p>
      </dgm:t>
    </dgm:pt>
    <dgm:pt modelId="{644D5964-2BB9-4A8A-811D-748C3FA8C7C0}">
      <dgm:prSet phldrT="[Text]"/>
      <dgm:spPr/>
      <dgm:t>
        <a:bodyPr/>
        <a:lstStyle/>
        <a:p>
          <a:r>
            <a:rPr lang="cs-CZ" dirty="0" smtClean="0"/>
            <a:t>OSTATNÍ</a:t>
          </a:r>
        </a:p>
        <a:p>
          <a:r>
            <a:rPr lang="cs-CZ" dirty="0" smtClean="0"/>
            <a:t> H</a:t>
          </a:r>
          <a:r>
            <a:rPr lang="cs-CZ" baseline="-25000" dirty="0" smtClean="0"/>
            <a:t>2</a:t>
          </a:r>
          <a:r>
            <a:rPr lang="cs-CZ" dirty="0" smtClean="0"/>
            <a:t>S</a:t>
          </a:r>
          <a:endParaRPr lang="cs-CZ" dirty="0"/>
        </a:p>
      </dgm:t>
    </dgm:pt>
    <dgm:pt modelId="{A93174F1-8332-4281-AAD9-52EEB706A731}" type="parTrans" cxnId="{A17B2833-10B5-4C1F-961B-CDB9556CACBB}">
      <dgm:prSet/>
      <dgm:spPr/>
      <dgm:t>
        <a:bodyPr/>
        <a:lstStyle/>
        <a:p>
          <a:endParaRPr lang="cs-CZ"/>
        </a:p>
      </dgm:t>
    </dgm:pt>
    <dgm:pt modelId="{DDB4293D-413A-4091-BA1E-9833F91E17C8}" type="sibTrans" cxnId="{A17B2833-10B5-4C1F-961B-CDB9556CACBB}">
      <dgm:prSet/>
      <dgm:spPr/>
      <dgm:t>
        <a:bodyPr/>
        <a:lstStyle/>
        <a:p>
          <a:endParaRPr lang="cs-CZ"/>
        </a:p>
      </dgm:t>
    </dgm:pt>
    <dgm:pt modelId="{6C4D6CF3-0EAE-4898-B8F5-C5135B6D6DFE}" type="pres">
      <dgm:prSet presAssocID="{A3874DDD-235B-4085-AD80-448CC30B5B1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F71D097-C9E0-42AE-BB3A-987BF858BFA4}" type="pres">
      <dgm:prSet presAssocID="{4F7D9F8C-7115-4F66-9D6B-90D594B8EED2}" presName="hierRoot1" presStyleCnt="0"/>
      <dgm:spPr/>
    </dgm:pt>
    <dgm:pt modelId="{6D33AFE7-06D2-4FF2-BB40-F1A06C60198C}" type="pres">
      <dgm:prSet presAssocID="{4F7D9F8C-7115-4F66-9D6B-90D594B8EED2}" presName="composite" presStyleCnt="0"/>
      <dgm:spPr/>
    </dgm:pt>
    <dgm:pt modelId="{0A90EAD0-06CB-4E54-8DAE-9558D57FE3F0}" type="pres">
      <dgm:prSet presAssocID="{4F7D9F8C-7115-4F66-9D6B-90D594B8EED2}" presName="background" presStyleLbl="node0" presStyleIdx="0" presStyleCnt="1"/>
      <dgm:spPr/>
    </dgm:pt>
    <dgm:pt modelId="{7001D876-F309-4235-AD96-14B502801013}" type="pres">
      <dgm:prSet presAssocID="{4F7D9F8C-7115-4F66-9D6B-90D594B8EED2}" presName="text" presStyleLbl="fgAcc0" presStyleIdx="0" presStyleCnt="1" custScaleX="90909" custScaleY="9090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572405B-822D-425B-A6CE-6E7ADDBEC79C}" type="pres">
      <dgm:prSet presAssocID="{4F7D9F8C-7115-4F66-9D6B-90D594B8EED2}" presName="hierChild2" presStyleCnt="0"/>
      <dgm:spPr/>
    </dgm:pt>
    <dgm:pt modelId="{1E4B0AEB-02C0-496F-8267-E1F05C1DED0A}" type="pres">
      <dgm:prSet presAssocID="{EE22077B-6D65-4956-BDB2-98C28ED6E7F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FE96A0F9-4473-49E2-B815-43833F499487}" type="pres">
      <dgm:prSet presAssocID="{527D45A3-7E16-4AF1-91F5-48EF95AD6EC0}" presName="hierRoot2" presStyleCnt="0"/>
      <dgm:spPr/>
    </dgm:pt>
    <dgm:pt modelId="{DB079071-DB02-4A23-8E51-77467D1A649E}" type="pres">
      <dgm:prSet presAssocID="{527D45A3-7E16-4AF1-91F5-48EF95AD6EC0}" presName="composite2" presStyleCnt="0"/>
      <dgm:spPr/>
    </dgm:pt>
    <dgm:pt modelId="{53B3CC9E-6547-4AE2-890A-8901DA4D2AA3}" type="pres">
      <dgm:prSet presAssocID="{527D45A3-7E16-4AF1-91F5-48EF95AD6EC0}" presName="background2" presStyleLbl="node2" presStyleIdx="0" presStyleCnt="2"/>
      <dgm:spPr/>
    </dgm:pt>
    <dgm:pt modelId="{FAE84299-5325-4B86-8323-17C6F16EF8E6}" type="pres">
      <dgm:prSet presAssocID="{527D45A3-7E16-4AF1-91F5-48EF95AD6EC0}" presName="text2" presStyleLbl="fgAcc2" presStyleIdx="0" presStyleCnt="2" custLinFactNeighborX="2157" custLinFactNeighborY="-210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20FE229-1B40-4AF6-BF8E-07FDF7038F41}" type="pres">
      <dgm:prSet presAssocID="{527D45A3-7E16-4AF1-91F5-48EF95AD6EC0}" presName="hierChild3" presStyleCnt="0"/>
      <dgm:spPr/>
    </dgm:pt>
    <dgm:pt modelId="{69CFE89B-76BF-4A9A-BA3D-8CC4D24F68C1}" type="pres">
      <dgm:prSet presAssocID="{A93174F1-8332-4281-AAD9-52EEB706A731}" presName="Name10" presStyleLbl="parChTrans1D2" presStyleIdx="1" presStyleCnt="2"/>
      <dgm:spPr/>
      <dgm:t>
        <a:bodyPr/>
        <a:lstStyle/>
        <a:p>
          <a:endParaRPr lang="cs-CZ"/>
        </a:p>
      </dgm:t>
    </dgm:pt>
    <dgm:pt modelId="{8E7A732C-024F-407C-9EE5-0B34E1755EAE}" type="pres">
      <dgm:prSet presAssocID="{644D5964-2BB9-4A8A-811D-748C3FA8C7C0}" presName="hierRoot2" presStyleCnt="0"/>
      <dgm:spPr/>
    </dgm:pt>
    <dgm:pt modelId="{B36F4659-A5FF-43DA-9CCF-6FB0BD1A276A}" type="pres">
      <dgm:prSet presAssocID="{644D5964-2BB9-4A8A-811D-748C3FA8C7C0}" presName="composite2" presStyleCnt="0"/>
      <dgm:spPr/>
    </dgm:pt>
    <dgm:pt modelId="{6337D1A0-FA0A-4345-9936-65E4EBB062BE}" type="pres">
      <dgm:prSet presAssocID="{644D5964-2BB9-4A8A-811D-748C3FA8C7C0}" presName="background2" presStyleLbl="node2" presStyleIdx="1" presStyleCnt="2"/>
      <dgm:spPr/>
    </dgm:pt>
    <dgm:pt modelId="{78F0F859-8607-46B7-9E76-C351E9A80C97}" type="pres">
      <dgm:prSet presAssocID="{644D5964-2BB9-4A8A-811D-748C3FA8C7C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E6CCF72-0299-4FCA-9753-061578D967A5}" type="pres">
      <dgm:prSet presAssocID="{644D5964-2BB9-4A8A-811D-748C3FA8C7C0}" presName="hierChild3" presStyleCnt="0"/>
      <dgm:spPr/>
    </dgm:pt>
  </dgm:ptLst>
  <dgm:cxnLst>
    <dgm:cxn modelId="{2393035C-629C-4F69-8001-29AE9189CEF0}" type="presOf" srcId="{A3874DDD-235B-4085-AD80-448CC30B5B14}" destId="{6C4D6CF3-0EAE-4898-B8F5-C5135B6D6DFE}" srcOrd="0" destOrd="0" presId="urn:microsoft.com/office/officeart/2005/8/layout/hierarchy1"/>
    <dgm:cxn modelId="{CB7DDFB2-EC87-4B0D-93AB-2A9B22F27CDA}" srcId="{4F7D9F8C-7115-4F66-9D6B-90D594B8EED2}" destId="{527D45A3-7E16-4AF1-91F5-48EF95AD6EC0}" srcOrd="0" destOrd="0" parTransId="{EE22077B-6D65-4956-BDB2-98C28ED6E7F7}" sibTransId="{96A0FB1D-9A24-4743-BD44-D2FC10BD5FAA}"/>
    <dgm:cxn modelId="{2D677D41-0B7B-4A0F-B874-21061C0D6E3F}" type="presOf" srcId="{527D45A3-7E16-4AF1-91F5-48EF95AD6EC0}" destId="{FAE84299-5325-4B86-8323-17C6F16EF8E6}" srcOrd="0" destOrd="0" presId="urn:microsoft.com/office/officeart/2005/8/layout/hierarchy1"/>
    <dgm:cxn modelId="{05728C52-4979-4DD2-BF54-C6D1968BC36A}" type="presOf" srcId="{A93174F1-8332-4281-AAD9-52EEB706A731}" destId="{69CFE89B-76BF-4A9A-BA3D-8CC4D24F68C1}" srcOrd="0" destOrd="0" presId="urn:microsoft.com/office/officeart/2005/8/layout/hierarchy1"/>
    <dgm:cxn modelId="{7EF5ECB5-87DB-4FD7-877A-2ABFF4356A44}" srcId="{A3874DDD-235B-4085-AD80-448CC30B5B14}" destId="{4F7D9F8C-7115-4F66-9D6B-90D594B8EED2}" srcOrd="0" destOrd="0" parTransId="{8FC2614B-8E58-4CCC-9E24-6BA6E6F24116}" sibTransId="{C9105A7F-5962-47ED-804C-142912A162F7}"/>
    <dgm:cxn modelId="{CBD80A7B-A8EE-4179-B9DA-AA609A638D27}" type="presOf" srcId="{644D5964-2BB9-4A8A-811D-748C3FA8C7C0}" destId="{78F0F859-8607-46B7-9E76-C351E9A80C97}" srcOrd="0" destOrd="0" presId="urn:microsoft.com/office/officeart/2005/8/layout/hierarchy1"/>
    <dgm:cxn modelId="{A17B2833-10B5-4C1F-961B-CDB9556CACBB}" srcId="{4F7D9F8C-7115-4F66-9D6B-90D594B8EED2}" destId="{644D5964-2BB9-4A8A-811D-748C3FA8C7C0}" srcOrd="1" destOrd="0" parTransId="{A93174F1-8332-4281-AAD9-52EEB706A731}" sibTransId="{DDB4293D-413A-4091-BA1E-9833F91E17C8}"/>
    <dgm:cxn modelId="{BE9844D6-A534-4947-8D3D-5125151E54AD}" type="presOf" srcId="{4F7D9F8C-7115-4F66-9D6B-90D594B8EED2}" destId="{7001D876-F309-4235-AD96-14B502801013}" srcOrd="0" destOrd="0" presId="urn:microsoft.com/office/officeart/2005/8/layout/hierarchy1"/>
    <dgm:cxn modelId="{6FA13E07-D509-43F0-BB08-60841EAD2CD5}" type="presOf" srcId="{EE22077B-6D65-4956-BDB2-98C28ED6E7F7}" destId="{1E4B0AEB-02C0-496F-8267-E1F05C1DED0A}" srcOrd="0" destOrd="0" presId="urn:microsoft.com/office/officeart/2005/8/layout/hierarchy1"/>
    <dgm:cxn modelId="{4178B139-0656-4C3D-88F7-975931FEDFA0}" type="presParOf" srcId="{6C4D6CF3-0EAE-4898-B8F5-C5135B6D6DFE}" destId="{3F71D097-C9E0-42AE-BB3A-987BF858BFA4}" srcOrd="0" destOrd="0" presId="urn:microsoft.com/office/officeart/2005/8/layout/hierarchy1"/>
    <dgm:cxn modelId="{BAB7377F-E48B-44C0-831B-0F0A406219F8}" type="presParOf" srcId="{3F71D097-C9E0-42AE-BB3A-987BF858BFA4}" destId="{6D33AFE7-06D2-4FF2-BB40-F1A06C60198C}" srcOrd="0" destOrd="0" presId="urn:microsoft.com/office/officeart/2005/8/layout/hierarchy1"/>
    <dgm:cxn modelId="{871E5962-DE9A-475A-9012-1A7C6E52D439}" type="presParOf" srcId="{6D33AFE7-06D2-4FF2-BB40-F1A06C60198C}" destId="{0A90EAD0-06CB-4E54-8DAE-9558D57FE3F0}" srcOrd="0" destOrd="0" presId="urn:microsoft.com/office/officeart/2005/8/layout/hierarchy1"/>
    <dgm:cxn modelId="{E9AA17B7-692F-48ED-89F6-E83628722A62}" type="presParOf" srcId="{6D33AFE7-06D2-4FF2-BB40-F1A06C60198C}" destId="{7001D876-F309-4235-AD96-14B502801013}" srcOrd="1" destOrd="0" presId="urn:microsoft.com/office/officeart/2005/8/layout/hierarchy1"/>
    <dgm:cxn modelId="{8D5F8113-DC9F-4337-BC9B-D0D1D5C462D1}" type="presParOf" srcId="{3F71D097-C9E0-42AE-BB3A-987BF858BFA4}" destId="{5572405B-822D-425B-A6CE-6E7ADDBEC79C}" srcOrd="1" destOrd="0" presId="urn:microsoft.com/office/officeart/2005/8/layout/hierarchy1"/>
    <dgm:cxn modelId="{4DF5C881-14E0-471B-AA7A-29F16A480937}" type="presParOf" srcId="{5572405B-822D-425B-A6CE-6E7ADDBEC79C}" destId="{1E4B0AEB-02C0-496F-8267-E1F05C1DED0A}" srcOrd="0" destOrd="0" presId="urn:microsoft.com/office/officeart/2005/8/layout/hierarchy1"/>
    <dgm:cxn modelId="{80E40443-0B0F-46DA-B17B-906D4ED2133F}" type="presParOf" srcId="{5572405B-822D-425B-A6CE-6E7ADDBEC79C}" destId="{FE96A0F9-4473-49E2-B815-43833F499487}" srcOrd="1" destOrd="0" presId="urn:microsoft.com/office/officeart/2005/8/layout/hierarchy1"/>
    <dgm:cxn modelId="{477C6D87-9B71-489C-AB12-112A6668B539}" type="presParOf" srcId="{FE96A0F9-4473-49E2-B815-43833F499487}" destId="{DB079071-DB02-4A23-8E51-77467D1A649E}" srcOrd="0" destOrd="0" presId="urn:microsoft.com/office/officeart/2005/8/layout/hierarchy1"/>
    <dgm:cxn modelId="{8FDEB0A2-7473-478C-97CD-3E14D701ED9E}" type="presParOf" srcId="{DB079071-DB02-4A23-8E51-77467D1A649E}" destId="{53B3CC9E-6547-4AE2-890A-8901DA4D2AA3}" srcOrd="0" destOrd="0" presId="urn:microsoft.com/office/officeart/2005/8/layout/hierarchy1"/>
    <dgm:cxn modelId="{12534F5A-6AFB-4377-81CC-7B259C842158}" type="presParOf" srcId="{DB079071-DB02-4A23-8E51-77467D1A649E}" destId="{FAE84299-5325-4B86-8323-17C6F16EF8E6}" srcOrd="1" destOrd="0" presId="urn:microsoft.com/office/officeart/2005/8/layout/hierarchy1"/>
    <dgm:cxn modelId="{2D58748D-B7D7-44D9-AF34-2FA82B4A1955}" type="presParOf" srcId="{FE96A0F9-4473-49E2-B815-43833F499487}" destId="{420FE229-1B40-4AF6-BF8E-07FDF7038F41}" srcOrd="1" destOrd="0" presId="urn:microsoft.com/office/officeart/2005/8/layout/hierarchy1"/>
    <dgm:cxn modelId="{9EDA0F1A-690A-440E-9AEE-871685D47736}" type="presParOf" srcId="{5572405B-822D-425B-A6CE-6E7ADDBEC79C}" destId="{69CFE89B-76BF-4A9A-BA3D-8CC4D24F68C1}" srcOrd="2" destOrd="0" presId="urn:microsoft.com/office/officeart/2005/8/layout/hierarchy1"/>
    <dgm:cxn modelId="{01A69BF9-6B18-46BD-83EF-AC61D6C7AD7B}" type="presParOf" srcId="{5572405B-822D-425B-A6CE-6E7ADDBEC79C}" destId="{8E7A732C-024F-407C-9EE5-0B34E1755EAE}" srcOrd="3" destOrd="0" presId="urn:microsoft.com/office/officeart/2005/8/layout/hierarchy1"/>
    <dgm:cxn modelId="{17D070FF-3468-41D0-9306-F23A29A007FA}" type="presParOf" srcId="{8E7A732C-024F-407C-9EE5-0B34E1755EAE}" destId="{B36F4659-A5FF-43DA-9CCF-6FB0BD1A276A}" srcOrd="0" destOrd="0" presId="urn:microsoft.com/office/officeart/2005/8/layout/hierarchy1"/>
    <dgm:cxn modelId="{88E71CAA-BA56-44DF-96F7-0E84CBF981E7}" type="presParOf" srcId="{B36F4659-A5FF-43DA-9CCF-6FB0BD1A276A}" destId="{6337D1A0-FA0A-4345-9936-65E4EBB062BE}" srcOrd="0" destOrd="0" presId="urn:microsoft.com/office/officeart/2005/8/layout/hierarchy1"/>
    <dgm:cxn modelId="{8F1DE4ED-43FA-4FC0-AF48-9D6BA54E7F0C}" type="presParOf" srcId="{B36F4659-A5FF-43DA-9CCF-6FB0BD1A276A}" destId="{78F0F859-8607-46B7-9E76-C351E9A80C97}" srcOrd="1" destOrd="0" presId="urn:microsoft.com/office/officeart/2005/8/layout/hierarchy1"/>
    <dgm:cxn modelId="{8226C3AB-B72E-45E4-8DC5-7DEBDA5C2695}" type="presParOf" srcId="{8E7A732C-024F-407C-9EE5-0B34E1755EAE}" destId="{6E6CCF72-0299-4FCA-9753-061578D967A5}" srcOrd="1" destOrd="0" presId="urn:microsoft.com/office/officeart/2005/8/layout/hierarchy1"/>
  </dgm:cxnLst>
  <dgm:bg/>
  <dgm:whole>
    <a:ln>
      <a:solidFill>
        <a:schemeClr val="accent2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7FF7BB-6AD5-4503-8560-8EBC872E8EF1}">
      <dsp:nvSpPr>
        <dsp:cNvPr id="0" name=""/>
        <dsp:cNvSpPr/>
      </dsp:nvSpPr>
      <dsp:spPr>
        <a:xfrm>
          <a:off x="2393340" y="742032"/>
          <a:ext cx="1116582" cy="595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171"/>
              </a:lnTo>
              <a:lnTo>
                <a:pt x="1116582" y="456171"/>
              </a:lnTo>
              <a:lnTo>
                <a:pt x="1116582" y="59508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AAB62B-166D-45A7-A4A7-9A561EAE1C79}">
      <dsp:nvSpPr>
        <dsp:cNvPr id="0" name=""/>
        <dsp:cNvSpPr/>
      </dsp:nvSpPr>
      <dsp:spPr>
        <a:xfrm>
          <a:off x="1156544" y="742032"/>
          <a:ext cx="1236796" cy="595082"/>
        </a:xfrm>
        <a:custGeom>
          <a:avLst/>
          <a:gdLst/>
          <a:ahLst/>
          <a:cxnLst/>
          <a:rect l="0" t="0" r="0" b="0"/>
          <a:pathLst>
            <a:path>
              <a:moveTo>
                <a:pt x="1236796" y="0"/>
              </a:moveTo>
              <a:lnTo>
                <a:pt x="1236796" y="456171"/>
              </a:lnTo>
              <a:lnTo>
                <a:pt x="0" y="456171"/>
              </a:lnTo>
              <a:lnTo>
                <a:pt x="0" y="59508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92DEC0-5CE2-477A-B283-75A0E48027BB}">
      <dsp:nvSpPr>
        <dsp:cNvPr id="0" name=""/>
        <dsp:cNvSpPr/>
      </dsp:nvSpPr>
      <dsp:spPr>
        <a:xfrm>
          <a:off x="1385240" y="-158279"/>
          <a:ext cx="2016200" cy="9003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768915-00F3-4983-946A-BB7D388A18EC}">
      <dsp:nvSpPr>
        <dsp:cNvPr id="0" name=""/>
        <dsp:cNvSpPr/>
      </dsp:nvSpPr>
      <dsp:spPr>
        <a:xfrm>
          <a:off x="1551850" y="0"/>
          <a:ext cx="2016200" cy="9003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/>
            <a:t>KYSELINY</a:t>
          </a:r>
        </a:p>
      </dsp:txBody>
      <dsp:txXfrm>
        <a:off x="1551850" y="0"/>
        <a:ext cx="2016200" cy="900311"/>
      </dsp:txXfrm>
    </dsp:sp>
    <dsp:sp modelId="{A990DE14-DF89-4042-AFD9-A445E2F52323}">
      <dsp:nvSpPr>
        <dsp:cNvPr id="0" name=""/>
        <dsp:cNvSpPr/>
      </dsp:nvSpPr>
      <dsp:spPr>
        <a:xfrm>
          <a:off x="224205" y="1337114"/>
          <a:ext cx="1864677" cy="9521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F702EE-4EF4-4EB8-86D7-EF312C14D9B9}">
      <dsp:nvSpPr>
        <dsp:cNvPr id="0" name=""/>
        <dsp:cNvSpPr/>
      </dsp:nvSpPr>
      <dsp:spPr>
        <a:xfrm>
          <a:off x="390815" y="1495394"/>
          <a:ext cx="1864677" cy="952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/>
            <a:t>JEDNOSYTNÉ</a:t>
          </a:r>
          <a:r>
            <a:rPr lang="cs-CZ" sz="2100" kern="1200" dirty="0"/>
            <a:t>  </a:t>
          </a:r>
          <a:r>
            <a:rPr lang="cs-CZ" sz="2100" kern="1200" dirty="0" err="1"/>
            <a:t>HCl</a:t>
          </a:r>
          <a:r>
            <a:rPr lang="cs-CZ" sz="2100" kern="1200" dirty="0"/>
            <a:t> ; HNO</a:t>
          </a:r>
          <a:r>
            <a:rPr lang="cs-CZ" sz="2100" kern="1200" baseline="-25000" dirty="0"/>
            <a:t>3</a:t>
          </a:r>
          <a:endParaRPr lang="cs-CZ" sz="2100" kern="1200" dirty="0"/>
        </a:p>
      </dsp:txBody>
      <dsp:txXfrm>
        <a:off x="390815" y="1495394"/>
        <a:ext cx="1864677" cy="952176"/>
      </dsp:txXfrm>
    </dsp:sp>
    <dsp:sp modelId="{AF6C690A-2CCA-4801-B8C5-32EB6DD6DA4B}">
      <dsp:nvSpPr>
        <dsp:cNvPr id="0" name=""/>
        <dsp:cNvSpPr/>
      </dsp:nvSpPr>
      <dsp:spPr>
        <a:xfrm>
          <a:off x="2422102" y="1337114"/>
          <a:ext cx="2175641" cy="9521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13778F-5432-48DF-9EED-0F9C42007F74}">
      <dsp:nvSpPr>
        <dsp:cNvPr id="0" name=""/>
        <dsp:cNvSpPr/>
      </dsp:nvSpPr>
      <dsp:spPr>
        <a:xfrm>
          <a:off x="2588712" y="1495394"/>
          <a:ext cx="2175641" cy="952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/>
            <a:t>VÍCESYTNÉ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/>
            <a:t>H</a:t>
          </a:r>
          <a:r>
            <a:rPr lang="cs-CZ" sz="2100" kern="1200" baseline="-25000" dirty="0"/>
            <a:t>2</a:t>
          </a:r>
          <a:r>
            <a:rPr lang="cs-CZ" sz="2100" kern="1200" baseline="0" dirty="0"/>
            <a:t>S ; H</a:t>
          </a:r>
          <a:r>
            <a:rPr lang="cs-CZ" sz="2100" kern="1200" baseline="-25000" dirty="0"/>
            <a:t>3</a:t>
          </a:r>
          <a:r>
            <a:rPr lang="cs-CZ" sz="2100" kern="1200" baseline="0" dirty="0"/>
            <a:t>PO</a:t>
          </a:r>
          <a:r>
            <a:rPr lang="cs-CZ" sz="2100" kern="1200" baseline="-25000" dirty="0"/>
            <a:t>4 ; </a:t>
          </a:r>
          <a:endParaRPr lang="cs-CZ" sz="2100" kern="1200" dirty="0"/>
        </a:p>
      </dsp:txBody>
      <dsp:txXfrm>
        <a:off x="2588712" y="1495394"/>
        <a:ext cx="2175641" cy="95217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37D5B5-DCD3-4497-AFFB-478ED6D8BEEA}">
      <dsp:nvSpPr>
        <dsp:cNvPr id="0" name=""/>
        <dsp:cNvSpPr/>
      </dsp:nvSpPr>
      <dsp:spPr>
        <a:xfrm>
          <a:off x="2839157" y="1205445"/>
          <a:ext cx="1783960" cy="73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0839"/>
              </a:lnTo>
              <a:lnTo>
                <a:pt x="1783960" y="530839"/>
              </a:lnTo>
              <a:lnTo>
                <a:pt x="1783960" y="73877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90C471-C0A1-4087-BED4-7E3966F289C0}">
      <dsp:nvSpPr>
        <dsp:cNvPr id="0" name=""/>
        <dsp:cNvSpPr/>
      </dsp:nvSpPr>
      <dsp:spPr>
        <a:xfrm>
          <a:off x="1509564" y="1205445"/>
          <a:ext cx="1329593" cy="731572"/>
        </a:xfrm>
        <a:custGeom>
          <a:avLst/>
          <a:gdLst/>
          <a:ahLst/>
          <a:cxnLst/>
          <a:rect l="0" t="0" r="0" b="0"/>
          <a:pathLst>
            <a:path>
              <a:moveTo>
                <a:pt x="1329593" y="0"/>
              </a:moveTo>
              <a:lnTo>
                <a:pt x="1329593" y="523642"/>
              </a:lnTo>
              <a:lnTo>
                <a:pt x="0" y="523642"/>
              </a:lnTo>
              <a:lnTo>
                <a:pt x="0" y="73157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37DE3-44E3-4A51-A65A-05454C2520A6}">
      <dsp:nvSpPr>
        <dsp:cNvPr id="0" name=""/>
        <dsp:cNvSpPr/>
      </dsp:nvSpPr>
      <dsp:spPr>
        <a:xfrm>
          <a:off x="1716893" y="273900"/>
          <a:ext cx="2244527" cy="931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7459014-2A0D-47D5-B6A8-5F316EAC7DB6}">
      <dsp:nvSpPr>
        <dsp:cNvPr id="0" name=""/>
        <dsp:cNvSpPr/>
      </dsp:nvSpPr>
      <dsp:spPr>
        <a:xfrm>
          <a:off x="1966285" y="510822"/>
          <a:ext cx="2244527" cy="9315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/>
            <a:t>KYSELINY</a:t>
          </a:r>
        </a:p>
      </dsp:txBody>
      <dsp:txXfrm>
        <a:off x="1966285" y="510822"/>
        <a:ext cx="2244527" cy="931545"/>
      </dsp:txXfrm>
    </dsp:sp>
    <dsp:sp modelId="{6F000C38-0A6F-43D8-B268-DE529DE530D6}">
      <dsp:nvSpPr>
        <dsp:cNvPr id="0" name=""/>
        <dsp:cNvSpPr/>
      </dsp:nvSpPr>
      <dsp:spPr>
        <a:xfrm>
          <a:off x="11690" y="1937018"/>
          <a:ext cx="2995748" cy="11670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14A2908-EA3C-4E4B-AF32-B5D2FA5A4E0D}">
      <dsp:nvSpPr>
        <dsp:cNvPr id="0" name=""/>
        <dsp:cNvSpPr/>
      </dsp:nvSpPr>
      <dsp:spPr>
        <a:xfrm>
          <a:off x="261082" y="2173940"/>
          <a:ext cx="2995748" cy="1167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BEZKYSLÍKATÉ</a:t>
          </a:r>
        </a:p>
      </dsp:txBody>
      <dsp:txXfrm>
        <a:off x="261082" y="2173940"/>
        <a:ext cx="2995748" cy="1167029"/>
      </dsp:txXfrm>
    </dsp:sp>
    <dsp:sp modelId="{254E4A58-F982-45D5-881E-174654DFC0E0}">
      <dsp:nvSpPr>
        <dsp:cNvPr id="0" name=""/>
        <dsp:cNvSpPr/>
      </dsp:nvSpPr>
      <dsp:spPr>
        <a:xfrm>
          <a:off x="3500853" y="1944215"/>
          <a:ext cx="2244527" cy="10229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F9478DE-4C23-4B94-A232-24E6DEE7DCA1}">
      <dsp:nvSpPr>
        <dsp:cNvPr id="0" name=""/>
        <dsp:cNvSpPr/>
      </dsp:nvSpPr>
      <dsp:spPr>
        <a:xfrm>
          <a:off x="3750245" y="2181138"/>
          <a:ext cx="2244527" cy="1022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OXOKYSELINY</a:t>
          </a:r>
        </a:p>
      </dsp:txBody>
      <dsp:txXfrm>
        <a:off x="3750245" y="2181138"/>
        <a:ext cx="2244527" cy="102299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CFE89B-76BF-4A9A-BA3D-8CC4D24F68C1}">
      <dsp:nvSpPr>
        <dsp:cNvPr id="0" name=""/>
        <dsp:cNvSpPr/>
      </dsp:nvSpPr>
      <dsp:spPr>
        <a:xfrm>
          <a:off x="3987016" y="1328245"/>
          <a:ext cx="1405622" cy="668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5868"/>
              </a:lnTo>
              <a:lnTo>
                <a:pt x="1405622" y="455868"/>
              </a:lnTo>
              <a:lnTo>
                <a:pt x="1405622" y="668948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B0AEB-02C0-496F-8267-E1F05C1DED0A}">
      <dsp:nvSpPr>
        <dsp:cNvPr id="0" name=""/>
        <dsp:cNvSpPr/>
      </dsp:nvSpPr>
      <dsp:spPr>
        <a:xfrm>
          <a:off x="2631007" y="1328245"/>
          <a:ext cx="1356008" cy="638144"/>
        </a:xfrm>
        <a:custGeom>
          <a:avLst/>
          <a:gdLst/>
          <a:ahLst/>
          <a:cxnLst/>
          <a:rect l="0" t="0" r="0" b="0"/>
          <a:pathLst>
            <a:path>
              <a:moveTo>
                <a:pt x="1356008" y="0"/>
              </a:moveTo>
              <a:lnTo>
                <a:pt x="1356008" y="425065"/>
              </a:lnTo>
              <a:lnTo>
                <a:pt x="0" y="425065"/>
              </a:lnTo>
              <a:lnTo>
                <a:pt x="0" y="638144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90EAD0-06CB-4E54-8DAE-9558D57FE3F0}">
      <dsp:nvSpPr>
        <dsp:cNvPr id="0" name=""/>
        <dsp:cNvSpPr/>
      </dsp:nvSpPr>
      <dsp:spPr>
        <a:xfrm>
          <a:off x="2941513" y="456"/>
          <a:ext cx="2091006" cy="132778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1D876-F309-4235-AD96-14B502801013}">
      <dsp:nvSpPr>
        <dsp:cNvPr id="0" name=""/>
        <dsp:cNvSpPr/>
      </dsp:nvSpPr>
      <dsp:spPr>
        <a:xfrm>
          <a:off x="3197080" y="243245"/>
          <a:ext cx="2091006" cy="13277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BEZKYSLÍKATÉ</a:t>
          </a:r>
          <a:endParaRPr lang="cs-CZ" sz="1900" kern="1200" dirty="0"/>
        </a:p>
      </dsp:txBody>
      <dsp:txXfrm>
        <a:off x="3197080" y="243245"/>
        <a:ext cx="2091006" cy="1327788"/>
      </dsp:txXfrm>
    </dsp:sp>
    <dsp:sp modelId="{53B3CC9E-6547-4AE2-890A-8901DA4D2AA3}">
      <dsp:nvSpPr>
        <dsp:cNvPr id="0" name=""/>
        <dsp:cNvSpPr/>
      </dsp:nvSpPr>
      <dsp:spPr>
        <a:xfrm>
          <a:off x="1480952" y="1966389"/>
          <a:ext cx="2300108" cy="1460569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E84299-5325-4B86-8323-17C6F16EF8E6}">
      <dsp:nvSpPr>
        <dsp:cNvPr id="0" name=""/>
        <dsp:cNvSpPr/>
      </dsp:nvSpPr>
      <dsp:spPr>
        <a:xfrm>
          <a:off x="1736520" y="2209179"/>
          <a:ext cx="2300108" cy="1460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HALOGENVODÍKOVÉ HX</a:t>
          </a:r>
          <a:endParaRPr lang="cs-CZ" sz="1900" kern="1200" dirty="0"/>
        </a:p>
      </dsp:txBody>
      <dsp:txXfrm>
        <a:off x="1736520" y="2209179"/>
        <a:ext cx="2300108" cy="1460569"/>
      </dsp:txXfrm>
    </dsp:sp>
    <dsp:sp modelId="{6337D1A0-FA0A-4345-9936-65E4EBB062BE}">
      <dsp:nvSpPr>
        <dsp:cNvPr id="0" name=""/>
        <dsp:cNvSpPr/>
      </dsp:nvSpPr>
      <dsp:spPr>
        <a:xfrm>
          <a:off x="4242583" y="1997193"/>
          <a:ext cx="2300108" cy="1460569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F0F859-8607-46B7-9E76-C351E9A80C97}">
      <dsp:nvSpPr>
        <dsp:cNvPr id="0" name=""/>
        <dsp:cNvSpPr/>
      </dsp:nvSpPr>
      <dsp:spPr>
        <a:xfrm>
          <a:off x="4498151" y="2239982"/>
          <a:ext cx="2300108" cy="1460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OSTATNÍ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 H</a:t>
          </a:r>
          <a:r>
            <a:rPr lang="cs-CZ" sz="1900" kern="1200" baseline="-25000" dirty="0" smtClean="0"/>
            <a:t>2</a:t>
          </a:r>
          <a:r>
            <a:rPr lang="cs-CZ" sz="1900" kern="1200" dirty="0" smtClean="0"/>
            <a:t>S</a:t>
          </a:r>
          <a:endParaRPr lang="cs-CZ" sz="1900" kern="1200" dirty="0"/>
        </a:p>
      </dsp:txBody>
      <dsp:txXfrm>
        <a:off x="4498151" y="2239982"/>
        <a:ext cx="2300108" cy="14605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5393D82-743D-4C1E-9AC6-7CC5BA021860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60CE11B-6CCA-40B6-82F7-BC95ED3FD4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E0480F-035D-4980-BF93-92EF8C173567}" type="slidenum">
              <a:rPr lang="cs-CZ" smtClean="0"/>
              <a:pPr/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37F5B-E659-44DB-AEC8-32FCB1818965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96996-A3A8-40B7-8F91-6541AD0C40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71B22-B80F-464A-B902-D8F9449B00FB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5863B-F2E6-4973-B2DF-5FC36BFF81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C0C7E-C1FA-4E76-A3A6-4AB60B0B9169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33ED9-7D50-41E1-AC73-EFD04EB1CF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E4794-B210-4A62-A7AA-89203B5B6669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0A9AB-8010-43FC-ABFE-E22CE0E2B5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89F79-84C4-4670-8E7B-9888804A2A97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EF767-E978-454F-98E5-19898B6753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F2739-537A-4256-A3C6-C8B4F5D03BDB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1781D-293D-4C1D-8FFC-F181DA413A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D799F-465C-4BFE-90B1-33EEC97731F5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65B6B-B2E9-4002-AD15-4FA7D1116A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D9ECE-132B-4502-8969-FBA132115E34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9CE97-7CB3-404B-B9DA-0F0E6AAFE6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CAC0-B8C0-49BA-AADC-5553BA01FB6F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D22AB-E106-41D2-9472-951B18E684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ACBE-FFAC-4986-A367-9F70B341A3C3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4A991-FDF4-4A8B-9A44-EBE035EC61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8283B-3C77-419A-8C64-0ED942130597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83753-E106-4798-B410-0A6C3D3013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54981E-D47B-4392-B644-14447C9DB3F7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CA4072-8851-4607-862C-C200020E4F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9.xml"/><Relationship Id="rId4" Type="http://schemas.openxmlformats.org/officeDocument/2006/relationships/slide" Target="slide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slide" Target="slide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4213" y="1196975"/>
            <a:ext cx="7772400" cy="23066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i="1" smtClean="0"/>
              <a:t>POMOCNÍK     </a:t>
            </a:r>
            <a:br>
              <a:rPr lang="cs-CZ" i="1" smtClean="0"/>
            </a:br>
            <a:r>
              <a:rPr lang="cs-CZ" i="1" smtClean="0"/>
              <a:t>S NÁZVOSLOVÍM   ZÁKLADNÍCH </a:t>
            </a:r>
            <a:br>
              <a:rPr lang="cs-CZ" i="1" smtClean="0"/>
            </a:br>
            <a:r>
              <a:rPr lang="cs-CZ" i="1" smtClean="0"/>
              <a:t>  ANORGANICKÝCH KYSELIN</a:t>
            </a:r>
          </a:p>
        </p:txBody>
      </p:sp>
      <p:sp>
        <p:nvSpPr>
          <p:cNvPr id="3" name="Tlačítko akce: Dopředu nebo Další 2">
            <a:hlinkClick r:id="" action="ppaction://hlinkshowjump?jump=nextslide" highlightClick="1"/>
          </p:cNvPr>
          <p:cNvSpPr/>
          <p:nvPr/>
        </p:nvSpPr>
        <p:spPr>
          <a:xfrm>
            <a:off x="3563888" y="4293096"/>
            <a:ext cx="1656184" cy="576064"/>
          </a:xfrm>
          <a:prstGeom prst="actionButtonForwardNex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2055" name="Picture 9" descr="C:\Documents and Settings\Admin\Local Settings\Temporary Internet Files\Content.IE5\BNYXK6V8\MC9004109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57838" y="4005263"/>
            <a:ext cx="3046412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908175" y="1268413"/>
          <a:ext cx="4608513" cy="2346960"/>
        </p:xfrm>
        <a:graphic>
          <a:graphicData uri="http://schemas.openxmlformats.org/drawingml/2006/table">
            <a:tbl>
              <a:tblPr/>
              <a:tblGrid>
                <a:gridCol w="1584325"/>
                <a:gridCol w="3024188"/>
              </a:tblGrid>
              <a:tr h="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oxidační číslo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koncovka přídavného jména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NATÁ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ITÁ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IČITÁ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IČNÁ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EČNÁ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OVÁ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VII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ISTÁ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VIII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IČELÁ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8" name="Rectangle 2"/>
          <p:cNvSpPr>
            <a:spLocks noChangeArrowheads="1"/>
          </p:cNvSpPr>
          <p:nvPr/>
        </p:nvSpPr>
        <p:spPr bwMode="auto">
          <a:xfrm>
            <a:off x="1187450" y="4117975"/>
            <a:ext cx="62277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 b="1" dirty="0">
                <a:latin typeface="Calibri" pitchFamily="34" charset="0"/>
                <a:cs typeface="Times New Roman" pitchFamily="18" charset="0"/>
              </a:rPr>
              <a:t>NAPŘ. </a:t>
            </a:r>
            <a:r>
              <a:rPr lang="cs-CZ" sz="1400" dirty="0">
                <a:latin typeface="Calibri" pitchFamily="34" charset="0"/>
                <a:cs typeface="Times New Roman" pitchFamily="18" charset="0"/>
              </a:rPr>
              <a:t>    </a:t>
            </a:r>
            <a:r>
              <a:rPr lang="cs-CZ" sz="1600" b="1" dirty="0">
                <a:latin typeface="Calibri" pitchFamily="34" charset="0"/>
                <a:cs typeface="Times New Roman" pitchFamily="18" charset="0"/>
              </a:rPr>
              <a:t>Napište název   </a:t>
            </a:r>
            <a:r>
              <a:rPr lang="cs-CZ" sz="1600" b="1" dirty="0" smtClean="0">
                <a:latin typeface="Calibri" pitchFamily="34" charset="0"/>
                <a:cs typeface="Times New Roman" pitchFamily="18" charset="0"/>
              </a:rPr>
              <a:t>HClO</a:t>
            </a:r>
            <a:r>
              <a:rPr lang="cs-CZ" sz="1600" b="1" baseline="-30000" dirty="0">
                <a:latin typeface="Calibri" pitchFamily="34" charset="0"/>
                <a:cs typeface="Times New Roman" pitchFamily="18" charset="0"/>
              </a:rPr>
              <a:t>3</a:t>
            </a:r>
            <a:r>
              <a:rPr lang="cs-CZ" sz="1600" b="1" dirty="0" smtClean="0">
                <a:latin typeface="Calibri" pitchFamily="34" charset="0"/>
                <a:cs typeface="Times New Roman" pitchFamily="18" charset="0"/>
              </a:rPr>
              <a:t>                    </a:t>
            </a:r>
            <a:r>
              <a:rPr lang="cs-CZ" sz="1600" b="1" dirty="0">
                <a:latin typeface="Calibri" pitchFamily="34" charset="0"/>
                <a:cs typeface="Times New Roman" pitchFamily="18" charset="0"/>
              </a:rPr>
              <a:t>H</a:t>
            </a:r>
            <a:r>
              <a:rPr lang="cs-CZ" sz="1600" b="1" baseline="-30000" dirty="0">
                <a:latin typeface="Calibri" pitchFamily="34" charset="0"/>
                <a:cs typeface="Times New Roman" pitchFamily="18" charset="0"/>
              </a:rPr>
              <a:t>2</a:t>
            </a:r>
            <a:r>
              <a:rPr lang="cs-CZ" sz="1600" b="1" dirty="0">
                <a:latin typeface="Calibri" pitchFamily="34" charset="0"/>
                <a:cs typeface="Times New Roman" pitchFamily="18" charset="0"/>
              </a:rPr>
              <a:t>SeO</a:t>
            </a:r>
            <a:r>
              <a:rPr lang="cs-CZ" sz="1600" b="1" baseline="-30000" dirty="0">
                <a:latin typeface="Calibri" pitchFamily="34" charset="0"/>
                <a:cs typeface="Times New Roman" pitchFamily="18" charset="0"/>
              </a:rPr>
              <a:t>4</a:t>
            </a:r>
            <a:endParaRPr lang="cs-CZ" sz="1600" b="1" dirty="0">
              <a:latin typeface="Calibri" pitchFamily="34" charset="0"/>
            </a:endParaRPr>
          </a:p>
          <a:p>
            <a:pPr eaLnBrk="0" hangingPunct="0"/>
            <a:r>
              <a:rPr lang="cs-CZ" sz="1600" dirty="0">
                <a:latin typeface="Calibri" pitchFamily="34" charset="0"/>
                <a:cs typeface="Times New Roman" pitchFamily="18" charset="0"/>
              </a:rPr>
              <a:t>           </a:t>
            </a:r>
            <a:endParaRPr lang="cs-CZ" sz="1600" dirty="0">
              <a:latin typeface="Calibri" pitchFamily="34" charset="0"/>
            </a:endParaRPr>
          </a:p>
          <a:p>
            <a:pPr eaLnBrk="0" hangingPunct="0"/>
            <a:r>
              <a:rPr lang="cs-CZ" sz="1600" dirty="0">
                <a:latin typeface="Calibri" pitchFamily="34" charset="0"/>
                <a:cs typeface="Times New Roman" pitchFamily="18" charset="0"/>
              </a:rPr>
              <a:t>  H</a:t>
            </a:r>
            <a:r>
              <a:rPr lang="cs-CZ" sz="1600" baseline="30000" dirty="0">
                <a:latin typeface="Calibri" pitchFamily="34" charset="0"/>
                <a:cs typeface="Times New Roman" pitchFamily="18" charset="0"/>
              </a:rPr>
              <a:t>I</a:t>
            </a:r>
            <a:r>
              <a:rPr lang="cs-CZ" sz="16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1600" dirty="0" err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Cl</a:t>
            </a:r>
            <a:r>
              <a:rPr lang="cs-CZ" sz="1600" baseline="30000" dirty="0" err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V</a:t>
            </a:r>
            <a:r>
              <a:rPr lang="cs-CZ" sz="1600" dirty="0">
                <a:latin typeface="Calibri" pitchFamily="34" charset="0"/>
                <a:cs typeface="Times New Roman" pitchFamily="18" charset="0"/>
              </a:rPr>
              <a:t> O</a:t>
            </a:r>
            <a:r>
              <a:rPr lang="cs-CZ" sz="1600" baseline="-30000" dirty="0">
                <a:latin typeface="Calibri" pitchFamily="34" charset="0"/>
                <a:cs typeface="Times New Roman" pitchFamily="18" charset="0"/>
              </a:rPr>
              <a:t>3</a:t>
            </a:r>
            <a:r>
              <a:rPr lang="cs-CZ" sz="16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1600" baseline="30000" dirty="0">
                <a:latin typeface="Calibri" pitchFamily="34" charset="0"/>
                <a:cs typeface="Times New Roman" pitchFamily="18" charset="0"/>
              </a:rPr>
              <a:t>–II</a:t>
            </a:r>
            <a:r>
              <a:rPr lang="cs-CZ" sz="1600" dirty="0">
                <a:latin typeface="Calibri" pitchFamily="34" charset="0"/>
                <a:cs typeface="Times New Roman" pitchFamily="18" charset="0"/>
              </a:rPr>
              <a:t>   =  </a:t>
            </a:r>
            <a:r>
              <a:rPr lang="cs-CZ" sz="1600" b="1" dirty="0">
                <a:latin typeface="Calibri" pitchFamily="34" charset="0"/>
                <a:cs typeface="Times New Roman" pitchFamily="18" charset="0"/>
              </a:rPr>
              <a:t>kyselina chlor</a:t>
            </a:r>
            <a:r>
              <a:rPr lang="cs-CZ" sz="16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ečná</a:t>
            </a:r>
            <a:r>
              <a:rPr lang="cs-CZ" sz="1600" b="1" dirty="0">
                <a:latin typeface="Calibri" pitchFamily="34" charset="0"/>
                <a:cs typeface="Times New Roman" pitchFamily="18" charset="0"/>
              </a:rPr>
              <a:t>  </a:t>
            </a:r>
            <a:r>
              <a:rPr lang="cs-CZ" sz="1600" dirty="0">
                <a:latin typeface="Calibri" pitchFamily="34" charset="0"/>
                <a:cs typeface="Times New Roman" pitchFamily="18" charset="0"/>
              </a:rPr>
              <a:t>      H</a:t>
            </a:r>
            <a:r>
              <a:rPr lang="cs-CZ" sz="1600" baseline="-30000" dirty="0">
                <a:latin typeface="Calibri" pitchFamily="34" charset="0"/>
                <a:cs typeface="Times New Roman" pitchFamily="18" charset="0"/>
              </a:rPr>
              <a:t>2</a:t>
            </a:r>
            <a:r>
              <a:rPr lang="cs-CZ" sz="1600" baseline="30000" dirty="0">
                <a:latin typeface="Calibri" pitchFamily="34" charset="0"/>
                <a:cs typeface="Times New Roman" pitchFamily="18" charset="0"/>
              </a:rPr>
              <a:t>I </a:t>
            </a:r>
            <a:r>
              <a:rPr lang="cs-CZ" sz="16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Se </a:t>
            </a:r>
            <a:r>
              <a:rPr lang="cs-CZ" sz="1600" baseline="300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VI </a:t>
            </a:r>
            <a:r>
              <a:rPr lang="cs-CZ" sz="1600" dirty="0">
                <a:latin typeface="Calibri" pitchFamily="34" charset="0"/>
                <a:cs typeface="Times New Roman" pitchFamily="18" charset="0"/>
              </a:rPr>
              <a:t>O</a:t>
            </a:r>
            <a:r>
              <a:rPr lang="cs-CZ" sz="1600" baseline="-30000" dirty="0">
                <a:latin typeface="Calibri" pitchFamily="34" charset="0"/>
                <a:cs typeface="Times New Roman" pitchFamily="18" charset="0"/>
              </a:rPr>
              <a:t>4</a:t>
            </a:r>
            <a:r>
              <a:rPr lang="cs-CZ" sz="1600" baseline="30000" dirty="0">
                <a:latin typeface="Calibri" pitchFamily="34" charset="0"/>
                <a:cs typeface="Times New Roman" pitchFamily="18" charset="0"/>
              </a:rPr>
              <a:t>-II</a:t>
            </a:r>
            <a:r>
              <a:rPr lang="cs-CZ" sz="1600" dirty="0">
                <a:latin typeface="Calibri" pitchFamily="34" charset="0"/>
                <a:cs typeface="Times New Roman" pitchFamily="18" charset="0"/>
              </a:rPr>
              <a:t> = </a:t>
            </a:r>
            <a:r>
              <a:rPr lang="cs-CZ" sz="1600" b="1" dirty="0">
                <a:latin typeface="Calibri" pitchFamily="34" charset="0"/>
                <a:cs typeface="Times New Roman" pitchFamily="18" charset="0"/>
              </a:rPr>
              <a:t>kyselina selen</a:t>
            </a:r>
            <a:r>
              <a:rPr lang="cs-CZ" sz="16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ová</a:t>
            </a:r>
            <a:endParaRPr lang="cs-CZ" sz="1600" b="1" dirty="0">
              <a:latin typeface="Calibri" pitchFamily="34" charset="0"/>
            </a:endParaRPr>
          </a:p>
        </p:txBody>
      </p:sp>
      <p:sp>
        <p:nvSpPr>
          <p:cNvPr id="4" name="Elipsa 3">
            <a:hlinkClick r:id="rId2" action="ppaction://hlinksldjump"/>
          </p:cNvPr>
          <p:cNvSpPr/>
          <p:nvPr/>
        </p:nvSpPr>
        <p:spPr>
          <a:xfrm>
            <a:off x="7451725" y="5516563"/>
            <a:ext cx="1081088" cy="576262"/>
          </a:xfrm>
          <a:prstGeom prst="ellipse">
            <a:avLst/>
          </a:prstGeom>
          <a:solidFill>
            <a:srgbClr val="D62E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hlinkClick r:id="rId2" action="ppaction://hlinksldjump"/>
              </a:rPr>
              <a:t>obsah</a:t>
            </a:r>
            <a:endParaRPr lang="cs-CZ" dirty="0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683568" y="5373216"/>
            <a:ext cx="792088" cy="360040"/>
          </a:xfrm>
          <a:prstGeom prst="actionButtonForwardNex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1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11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2484438" y="274638"/>
            <a:ext cx="5040312" cy="706437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TVORBA VZORCE</a:t>
            </a:r>
            <a:br>
              <a:rPr lang="cs-CZ" sz="2800" b="1" dirty="0" smtClean="0"/>
            </a:br>
            <a:endParaRPr lang="cs-CZ" sz="2800" b="1" dirty="0" smtClean="0"/>
          </a:p>
        </p:txBody>
      </p:sp>
      <p:sp>
        <p:nvSpPr>
          <p:cNvPr id="12291" name="Rectangle 8"/>
          <p:cNvSpPr>
            <a:spLocks noChangeArrowheads="1"/>
          </p:cNvSpPr>
          <p:nvPr/>
        </p:nvSpPr>
        <p:spPr bwMode="auto">
          <a:xfrm>
            <a:off x="827088" y="1196975"/>
            <a:ext cx="76327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endParaRPr lang="cs-CZ" sz="2400" b="1">
              <a:latin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cs-CZ" sz="2400" b="1">
                <a:latin typeface="Calibri" pitchFamily="34" charset="0"/>
                <a:cs typeface="Times New Roman" pitchFamily="18" charset="0"/>
              </a:rPr>
              <a:t>značky prvků   HYO</a:t>
            </a:r>
          </a:p>
          <a:p>
            <a:pPr eaLnBrk="0" hangingPunct="0"/>
            <a:endParaRPr lang="cs-CZ" sz="2400" b="1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>
                <a:latin typeface="Calibri" pitchFamily="34" charset="0"/>
                <a:cs typeface="Times New Roman" pitchFamily="18" charset="0"/>
              </a:rPr>
              <a:t> oxidační čísla</a:t>
            </a:r>
          </a:p>
          <a:p>
            <a:endParaRPr lang="cs-CZ" sz="2400" b="1">
              <a:latin typeface="Calibri" pitchFamily="34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cs-CZ" sz="2400" b="1">
                <a:latin typeface="Calibri" pitchFamily="34" charset="0"/>
                <a:cs typeface="Times New Roman" pitchFamily="18" charset="0"/>
              </a:rPr>
              <a:t>počet kyslíků   </a:t>
            </a:r>
            <a:endParaRPr lang="cs-CZ" sz="2400" b="1">
              <a:latin typeface="Calibri" pitchFamily="34" charset="0"/>
            </a:endParaRPr>
          </a:p>
          <a:p>
            <a:pPr eaLnBrk="0" hangingPunct="0"/>
            <a:r>
              <a:rPr lang="cs-CZ" sz="2400" b="1">
                <a:latin typeface="Calibri" pitchFamily="34" charset="0"/>
                <a:cs typeface="Times New Roman" pitchFamily="18" charset="0"/>
              </a:rPr>
              <a:t>     - je-li součet kladných oxidačních čísel sudý, pak ho                           </a:t>
            </a:r>
          </a:p>
          <a:p>
            <a:pPr eaLnBrk="0" hangingPunct="0"/>
            <a:r>
              <a:rPr lang="cs-CZ" sz="2400" b="1">
                <a:latin typeface="Calibri" pitchFamily="34" charset="0"/>
                <a:cs typeface="Times New Roman" pitchFamily="18" charset="0"/>
              </a:rPr>
              <a:t>        dělíme 2</a:t>
            </a:r>
            <a:endParaRPr lang="cs-CZ" sz="2400" b="1">
              <a:latin typeface="Calibri" pitchFamily="34" charset="0"/>
            </a:endParaRPr>
          </a:p>
          <a:p>
            <a:pPr eaLnBrk="0" hangingPunct="0"/>
            <a:r>
              <a:rPr lang="cs-CZ" sz="2400" b="1">
                <a:latin typeface="Calibri" pitchFamily="34" charset="0"/>
                <a:cs typeface="Times New Roman" pitchFamily="18" charset="0"/>
              </a:rPr>
              <a:t>     - je-li součet kladných oxidačních čísel lichý, zvýšíme </a:t>
            </a:r>
          </a:p>
          <a:p>
            <a:pPr eaLnBrk="0" hangingPunct="0"/>
            <a:r>
              <a:rPr lang="cs-CZ" sz="2400" b="1">
                <a:latin typeface="Calibri" pitchFamily="34" charset="0"/>
                <a:cs typeface="Times New Roman" pitchFamily="18" charset="0"/>
              </a:rPr>
              <a:t>       počet vodíku o jeden a pak dělíme nový součet 2</a:t>
            </a:r>
            <a:r>
              <a:rPr lang="cs-CZ" sz="2400">
                <a:latin typeface="Calibri" pitchFamily="34" charset="0"/>
                <a:cs typeface="Times New Roman" pitchFamily="18" charset="0"/>
              </a:rPr>
              <a:t>                         </a:t>
            </a:r>
            <a:endParaRPr lang="cs-CZ" sz="2400">
              <a:latin typeface="Calibri" pitchFamily="34" charset="0"/>
            </a:endParaRPr>
          </a:p>
          <a:p>
            <a:pPr eaLnBrk="0" hangingPunct="0"/>
            <a:r>
              <a:rPr lang="cs-CZ" sz="2400">
                <a:latin typeface="Calibri" pitchFamily="34" charset="0"/>
                <a:cs typeface="Times New Roman" pitchFamily="18" charset="0"/>
              </a:rPr>
              <a:t>      </a:t>
            </a:r>
            <a:endParaRPr lang="cs-CZ" sz="2400">
              <a:latin typeface="Calibri" pitchFamily="34" charset="0"/>
            </a:endParaRPr>
          </a:p>
        </p:txBody>
      </p:sp>
      <p:sp>
        <p:nvSpPr>
          <p:cNvPr id="24" name="Elipsa 23">
            <a:hlinkClick r:id="rId2" action="ppaction://hlinksldjump"/>
          </p:cNvPr>
          <p:cNvSpPr/>
          <p:nvPr/>
        </p:nvSpPr>
        <p:spPr>
          <a:xfrm>
            <a:off x="7451725" y="5516563"/>
            <a:ext cx="1081088" cy="576262"/>
          </a:xfrm>
          <a:prstGeom prst="ellipse">
            <a:avLst/>
          </a:prstGeom>
          <a:solidFill>
            <a:srgbClr val="D62E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hlinkClick r:id="rId2" action="ppaction://hlinksldjump"/>
              </a:rPr>
              <a:t>obsah</a:t>
            </a:r>
            <a:endParaRPr lang="cs-CZ" dirty="0"/>
          </a:p>
        </p:txBody>
      </p:sp>
      <p:sp>
        <p:nvSpPr>
          <p:cNvPr id="25" name="Tlačítko akce: Dopředu nebo Další 24">
            <a:hlinkClick r:id="" action="ppaction://hlinkshowjump?jump=nextslide" highlightClick="1"/>
          </p:cNvPr>
          <p:cNvSpPr/>
          <p:nvPr/>
        </p:nvSpPr>
        <p:spPr>
          <a:xfrm>
            <a:off x="611560" y="5877272"/>
            <a:ext cx="792088" cy="360040"/>
          </a:xfrm>
          <a:prstGeom prst="actionButtonForwardNex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3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3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30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"/>
          <p:cNvSpPr>
            <a:spLocks noChangeArrowheads="1"/>
          </p:cNvSpPr>
          <p:nvPr/>
        </p:nvSpPr>
        <p:spPr bwMode="auto">
          <a:xfrm>
            <a:off x="1331913" y="1341438"/>
            <a:ext cx="61928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600" b="1">
                <a:latin typeface="Calibri" pitchFamily="34" charset="0"/>
                <a:cs typeface="Times New Roman" pitchFamily="18" charset="0"/>
              </a:rPr>
              <a:t>NAPŘ.  Napište vzorec kyseliny  dusité , kyseliny uhličité</a:t>
            </a:r>
            <a:endParaRPr lang="cs-CZ" sz="1600" b="1">
              <a:latin typeface="Calibri" pitchFamily="34" charset="0"/>
            </a:endParaRPr>
          </a:p>
        </p:txBody>
      </p:sp>
      <p:sp>
        <p:nvSpPr>
          <p:cNvPr id="13315" name="Rectangle 20"/>
          <p:cNvSpPr>
            <a:spLocks noChangeArrowheads="1"/>
          </p:cNvSpPr>
          <p:nvPr/>
        </p:nvSpPr>
        <p:spPr bwMode="auto">
          <a:xfrm>
            <a:off x="323850" y="2349500"/>
            <a:ext cx="3024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000">
                <a:latin typeface="Calibri" pitchFamily="34" charset="0"/>
                <a:cs typeface="Times New Roman" pitchFamily="18" charset="0"/>
              </a:rPr>
              <a:t>kyselina dus</a:t>
            </a:r>
            <a:r>
              <a:rPr lang="cs-CZ" sz="2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itá    </a:t>
            </a:r>
            <a:r>
              <a:rPr lang="cs-CZ" sz="2000">
                <a:latin typeface="Calibri" pitchFamily="34" charset="0"/>
                <a:cs typeface="Times New Roman" pitchFamily="18" charset="0"/>
              </a:rPr>
              <a:t>H </a:t>
            </a:r>
            <a:r>
              <a:rPr lang="cs-CZ" sz="2000" baseline="30000">
                <a:latin typeface="Calibri" pitchFamily="34" charset="0"/>
                <a:cs typeface="Times New Roman" pitchFamily="18" charset="0"/>
              </a:rPr>
              <a:t>I </a:t>
            </a:r>
            <a:r>
              <a:rPr lang="cs-CZ" sz="2000">
                <a:latin typeface="Calibri" pitchFamily="34" charset="0"/>
                <a:cs typeface="Times New Roman" pitchFamily="18" charset="0"/>
              </a:rPr>
              <a:t>N </a:t>
            </a:r>
            <a:r>
              <a:rPr lang="cs-CZ" sz="2000" baseline="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III</a:t>
            </a:r>
            <a:r>
              <a:rPr lang="cs-CZ" sz="2000" baseline="30000"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000">
                <a:latin typeface="Calibri" pitchFamily="34" charset="0"/>
                <a:cs typeface="Times New Roman" pitchFamily="18" charset="0"/>
              </a:rPr>
              <a:t>O</a:t>
            </a:r>
            <a:r>
              <a:rPr lang="cs-CZ" sz="2000" baseline="30000">
                <a:latin typeface="Calibri" pitchFamily="34" charset="0"/>
                <a:cs typeface="Times New Roman" pitchFamily="18" charset="0"/>
              </a:rPr>
              <a:t>- II</a:t>
            </a:r>
            <a:r>
              <a:rPr lang="cs-CZ" sz="2000">
                <a:latin typeface="Calibri" pitchFamily="34" charset="0"/>
                <a:cs typeface="Times New Roman" pitchFamily="18" charset="0"/>
              </a:rPr>
              <a:t>  </a:t>
            </a:r>
            <a:endParaRPr lang="cs-CZ" sz="2000">
              <a:latin typeface="Calibri" pitchFamily="34" charset="0"/>
            </a:endParaRPr>
          </a:p>
        </p:txBody>
      </p:sp>
      <p:sp>
        <p:nvSpPr>
          <p:cNvPr id="7" name="Obdélník 26"/>
          <p:cNvSpPr>
            <a:spLocks noChangeArrowheads="1"/>
          </p:cNvSpPr>
          <p:nvPr/>
        </p:nvSpPr>
        <p:spPr bwMode="auto">
          <a:xfrm>
            <a:off x="3779838" y="2349500"/>
            <a:ext cx="1152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>
                <a:latin typeface="+mn-lt"/>
              </a:rPr>
              <a:t>I + III = IV </a:t>
            </a:r>
          </a:p>
        </p:txBody>
      </p:sp>
      <p:sp>
        <p:nvSpPr>
          <p:cNvPr id="8" name="Obdélník 27"/>
          <p:cNvSpPr>
            <a:spLocks noChangeArrowheads="1"/>
          </p:cNvSpPr>
          <p:nvPr/>
        </p:nvSpPr>
        <p:spPr bwMode="auto">
          <a:xfrm>
            <a:off x="5435600" y="2349500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>
                <a:latin typeface="+mn-lt"/>
              </a:rPr>
              <a:t>4 : 2 = </a:t>
            </a:r>
            <a:r>
              <a:rPr lang="cs-CZ" sz="2000" dirty="0" err="1">
                <a:latin typeface="+mn-lt"/>
              </a:rPr>
              <a:t>2</a:t>
            </a:r>
            <a:r>
              <a:rPr lang="cs-CZ" sz="2000" dirty="0">
                <a:latin typeface="+mn-lt"/>
              </a:rPr>
              <a:t> </a:t>
            </a:r>
          </a:p>
        </p:txBody>
      </p:sp>
      <p:sp>
        <p:nvSpPr>
          <p:cNvPr id="13321" name="Rectangle 24"/>
          <p:cNvSpPr>
            <a:spLocks noChangeArrowheads="1"/>
          </p:cNvSpPr>
          <p:nvPr/>
        </p:nvSpPr>
        <p:spPr bwMode="auto">
          <a:xfrm>
            <a:off x="7092950" y="2349500"/>
            <a:ext cx="935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HNO</a:t>
            </a:r>
            <a:r>
              <a:rPr lang="cs-CZ" sz="2400" b="1" baseline="-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2</a:t>
            </a:r>
            <a:endParaRPr lang="cs-CZ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Obdélník 29"/>
          <p:cNvSpPr>
            <a:spLocks noChangeArrowheads="1"/>
          </p:cNvSpPr>
          <p:nvPr/>
        </p:nvSpPr>
        <p:spPr bwMode="auto">
          <a:xfrm>
            <a:off x="539750" y="3284538"/>
            <a:ext cx="3311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>
                <a:latin typeface="+mn-lt"/>
              </a:rPr>
              <a:t>kyselina uhl</a:t>
            </a:r>
            <a:r>
              <a:rPr lang="cs-CZ" sz="2000" dirty="0">
                <a:solidFill>
                  <a:srgbClr val="FF0000"/>
                </a:solidFill>
                <a:latin typeface="+mn-lt"/>
              </a:rPr>
              <a:t>ičitá</a:t>
            </a:r>
            <a:r>
              <a:rPr lang="cs-CZ" sz="2000" dirty="0">
                <a:latin typeface="+mn-lt"/>
              </a:rPr>
              <a:t>  H </a:t>
            </a:r>
            <a:r>
              <a:rPr lang="cs-CZ" sz="2000" baseline="30000" dirty="0">
                <a:latin typeface="+mn-lt"/>
              </a:rPr>
              <a:t>I </a:t>
            </a:r>
            <a:r>
              <a:rPr lang="cs-CZ" sz="2000" dirty="0">
                <a:latin typeface="+mn-lt"/>
              </a:rPr>
              <a:t>C </a:t>
            </a:r>
            <a:r>
              <a:rPr lang="cs-CZ" sz="2000" baseline="30000" dirty="0">
                <a:solidFill>
                  <a:srgbClr val="FF0000"/>
                </a:solidFill>
                <a:latin typeface="+mn-lt"/>
              </a:rPr>
              <a:t>IV</a:t>
            </a:r>
            <a:r>
              <a:rPr lang="cs-CZ" sz="2000" dirty="0">
                <a:latin typeface="+mn-lt"/>
              </a:rPr>
              <a:t>O</a:t>
            </a:r>
            <a:r>
              <a:rPr lang="cs-CZ" sz="2000" baseline="30000" dirty="0">
                <a:latin typeface="+mn-lt"/>
              </a:rPr>
              <a:t>- II</a:t>
            </a:r>
            <a:r>
              <a:rPr lang="cs-CZ" sz="2000" dirty="0">
                <a:latin typeface="+mn-lt"/>
              </a:rPr>
              <a:t> </a:t>
            </a:r>
          </a:p>
        </p:txBody>
      </p:sp>
      <p:sp>
        <p:nvSpPr>
          <p:cNvPr id="14" name="Obdélník 33"/>
          <p:cNvSpPr>
            <a:spLocks noChangeArrowheads="1"/>
          </p:cNvSpPr>
          <p:nvPr/>
        </p:nvSpPr>
        <p:spPr bwMode="auto">
          <a:xfrm>
            <a:off x="3922713" y="3284538"/>
            <a:ext cx="11541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>
                <a:latin typeface="+mn-lt"/>
              </a:rPr>
              <a:t>I + IV = V </a:t>
            </a:r>
          </a:p>
        </p:txBody>
      </p:sp>
      <p:sp>
        <p:nvSpPr>
          <p:cNvPr id="13327" name="Rectangle 26"/>
          <p:cNvSpPr>
            <a:spLocks noChangeArrowheads="1"/>
          </p:cNvSpPr>
          <p:nvPr/>
        </p:nvSpPr>
        <p:spPr bwMode="auto">
          <a:xfrm>
            <a:off x="5580063" y="3254375"/>
            <a:ext cx="1223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000">
                <a:latin typeface="Calibri" pitchFamily="34" charset="0"/>
                <a:cs typeface="Times New Roman" pitchFamily="18" charset="0"/>
              </a:rPr>
              <a:t>H</a:t>
            </a:r>
            <a:r>
              <a:rPr lang="cs-CZ" sz="2000" baseline="-30000">
                <a:latin typeface="Calibri" pitchFamily="34" charset="0"/>
                <a:cs typeface="Times New Roman" pitchFamily="18" charset="0"/>
              </a:rPr>
              <a:t>2</a:t>
            </a:r>
            <a:r>
              <a:rPr lang="cs-CZ" sz="2000" baseline="30000">
                <a:latin typeface="Calibri" pitchFamily="34" charset="0"/>
                <a:cs typeface="Times New Roman" pitchFamily="18" charset="0"/>
              </a:rPr>
              <a:t>I </a:t>
            </a:r>
            <a:r>
              <a:rPr lang="cs-CZ" sz="2000">
                <a:latin typeface="Calibri" pitchFamily="34" charset="0"/>
                <a:cs typeface="Times New Roman" pitchFamily="18" charset="0"/>
              </a:rPr>
              <a:t>C </a:t>
            </a:r>
            <a:r>
              <a:rPr lang="cs-CZ" sz="2000" baseline="30000">
                <a:latin typeface="Calibri" pitchFamily="34" charset="0"/>
                <a:cs typeface="Times New Roman" pitchFamily="18" charset="0"/>
              </a:rPr>
              <a:t>IV</a:t>
            </a:r>
            <a:r>
              <a:rPr lang="cs-CZ" sz="2000">
                <a:latin typeface="Calibri" pitchFamily="34" charset="0"/>
                <a:cs typeface="Times New Roman" pitchFamily="18" charset="0"/>
              </a:rPr>
              <a:t>O</a:t>
            </a:r>
            <a:r>
              <a:rPr lang="cs-CZ" sz="2000" baseline="30000">
                <a:latin typeface="Calibri" pitchFamily="34" charset="0"/>
                <a:cs typeface="Times New Roman" pitchFamily="18" charset="0"/>
              </a:rPr>
              <a:t>- II</a:t>
            </a:r>
            <a:r>
              <a:rPr lang="cs-CZ" sz="2000">
                <a:latin typeface="Calibri" pitchFamily="34" charset="0"/>
                <a:cs typeface="Times New Roman" pitchFamily="18" charset="0"/>
              </a:rPr>
              <a:t> </a:t>
            </a:r>
            <a:endParaRPr lang="cs-CZ" sz="2000">
              <a:latin typeface="Calibri" pitchFamily="34" charset="0"/>
            </a:endParaRPr>
          </a:p>
        </p:txBody>
      </p:sp>
      <p:sp>
        <p:nvSpPr>
          <p:cNvPr id="13328" name="Rectangle 28"/>
          <p:cNvSpPr>
            <a:spLocks noChangeArrowheads="1"/>
          </p:cNvSpPr>
          <p:nvPr/>
        </p:nvSpPr>
        <p:spPr bwMode="auto">
          <a:xfrm>
            <a:off x="7235825" y="3254375"/>
            <a:ext cx="1223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000">
                <a:latin typeface="Calibri" pitchFamily="34" charset="0"/>
                <a:cs typeface="Times New Roman" pitchFamily="18" charset="0"/>
              </a:rPr>
              <a:t>2 + 4 = 6 </a:t>
            </a:r>
            <a:endParaRPr lang="cs-CZ" sz="2000">
              <a:latin typeface="Calibri" pitchFamily="34" charset="0"/>
            </a:endParaRPr>
          </a:p>
        </p:txBody>
      </p:sp>
      <p:sp>
        <p:nvSpPr>
          <p:cNvPr id="19" name="Obdélník 39"/>
          <p:cNvSpPr>
            <a:spLocks noChangeArrowheads="1"/>
          </p:cNvSpPr>
          <p:nvPr/>
        </p:nvSpPr>
        <p:spPr bwMode="auto">
          <a:xfrm>
            <a:off x="3708400" y="3860800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>
                <a:latin typeface="+mn-lt"/>
              </a:rPr>
              <a:t>6 : 2 = 3 </a:t>
            </a:r>
          </a:p>
        </p:txBody>
      </p:sp>
      <p:sp>
        <p:nvSpPr>
          <p:cNvPr id="13332" name="Rectangle 29"/>
          <p:cNvSpPr>
            <a:spLocks noChangeArrowheads="1"/>
          </p:cNvSpPr>
          <p:nvPr/>
        </p:nvSpPr>
        <p:spPr bwMode="auto">
          <a:xfrm>
            <a:off x="5580063" y="3789363"/>
            <a:ext cx="1368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H</a:t>
            </a:r>
            <a:r>
              <a:rPr lang="cs-CZ" sz="2400" b="1" baseline="-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2</a:t>
            </a:r>
            <a:r>
              <a:rPr lang="cs-CZ" sz="24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CO</a:t>
            </a:r>
            <a:r>
              <a:rPr lang="cs-CZ" sz="2400" b="1" baseline="-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3</a:t>
            </a:r>
            <a:endParaRPr lang="cs-CZ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2" name="Elipsa 21">
            <a:hlinkClick r:id="rId2" action="ppaction://hlinksldjump"/>
          </p:cNvPr>
          <p:cNvSpPr/>
          <p:nvPr/>
        </p:nvSpPr>
        <p:spPr>
          <a:xfrm>
            <a:off x="7451725" y="5516563"/>
            <a:ext cx="1081088" cy="576262"/>
          </a:xfrm>
          <a:prstGeom prst="ellipse">
            <a:avLst/>
          </a:prstGeom>
          <a:solidFill>
            <a:srgbClr val="D62E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hlinkClick r:id="rId2" action="ppaction://hlinksldjump"/>
              </a:rPr>
              <a:t>obsah</a:t>
            </a:r>
            <a:endParaRPr lang="cs-CZ" dirty="0"/>
          </a:p>
        </p:txBody>
      </p:sp>
      <p:sp>
        <p:nvSpPr>
          <p:cNvPr id="23" name="Tlačítko akce: Dopředu nebo Další 22">
            <a:hlinkClick r:id="" action="ppaction://hlinkshowjump?jump=nextslide" highlightClick="1"/>
          </p:cNvPr>
          <p:cNvSpPr/>
          <p:nvPr/>
        </p:nvSpPr>
        <p:spPr>
          <a:xfrm>
            <a:off x="683568" y="5373216"/>
            <a:ext cx="792088" cy="360040"/>
          </a:xfrm>
          <a:prstGeom prst="actionButtonForwardNex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2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7" grpId="0"/>
      <p:bldP spid="8" grpId="0"/>
      <p:bldP spid="13321" grpId="0"/>
      <p:bldP spid="10" grpId="0"/>
      <p:bldP spid="14" grpId="0"/>
      <p:bldP spid="13327" grpId="0"/>
      <p:bldP spid="13328" grpId="0"/>
      <p:bldP spid="19" grpId="0"/>
      <p:bldP spid="133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idx="1"/>
          </p:nvPr>
        </p:nvSpPr>
        <p:spPr>
          <a:xfrm>
            <a:off x="539750" y="981075"/>
            <a:ext cx="8229600" cy="331152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b="1" smtClean="0">
                <a:cs typeface="Times New Roman" pitchFamily="18" charset="0"/>
              </a:rPr>
              <a:t>vzorce vícesytných oxokyselin </a:t>
            </a:r>
          </a:p>
          <a:p>
            <a:pPr>
              <a:buFont typeface="Arial" charset="0"/>
              <a:buNone/>
            </a:pPr>
            <a:r>
              <a:rPr lang="cs-CZ" sz="2400" smtClean="0">
                <a:cs typeface="Times New Roman" pitchFamily="18" charset="0"/>
              </a:rPr>
              <a:t>           lze číst zleva vzhledem k počtu vodíků </a:t>
            </a:r>
          </a:p>
          <a:p>
            <a:pPr>
              <a:buFont typeface="Arial" charset="0"/>
              <a:buNone/>
            </a:pPr>
            <a:r>
              <a:rPr lang="cs-CZ" sz="2400" smtClean="0">
                <a:cs typeface="Times New Roman" pitchFamily="18" charset="0"/>
              </a:rPr>
              <a:t>                             nebo zprava z pohledu počtu atomů  kyslíku</a:t>
            </a:r>
          </a:p>
          <a:p>
            <a:pPr>
              <a:buFont typeface="Arial" charset="0"/>
              <a:buNone/>
            </a:pPr>
            <a:endParaRPr lang="cs-CZ" sz="2400" smtClean="0"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cs-CZ" sz="1800" smtClean="0">
                <a:cs typeface="Times New Roman" pitchFamily="18" charset="0"/>
              </a:rPr>
              <a:t>Např.              </a:t>
            </a:r>
            <a:r>
              <a:rPr lang="cs-CZ" sz="2400" smtClean="0">
                <a:cs typeface="Times New Roman" pitchFamily="18" charset="0"/>
              </a:rPr>
              <a:t>H</a:t>
            </a:r>
            <a:r>
              <a:rPr lang="cs-CZ" sz="2400" baseline="-30000" smtClean="0">
                <a:cs typeface="Times New Roman" pitchFamily="18" charset="0"/>
              </a:rPr>
              <a:t>3</a:t>
            </a:r>
            <a:r>
              <a:rPr lang="cs-CZ" sz="2400" baseline="30000" smtClean="0">
                <a:cs typeface="Times New Roman" pitchFamily="18" charset="0"/>
              </a:rPr>
              <a:t>I </a:t>
            </a:r>
            <a:r>
              <a:rPr lang="cs-CZ" sz="2400" smtClean="0">
                <a:cs typeface="Times New Roman" pitchFamily="18" charset="0"/>
              </a:rPr>
              <a:t>l</a:t>
            </a:r>
            <a:r>
              <a:rPr lang="cs-CZ" sz="2400" baseline="30000" smtClean="0">
                <a:cs typeface="Times New Roman" pitchFamily="18" charset="0"/>
              </a:rPr>
              <a:t>VII </a:t>
            </a:r>
            <a:r>
              <a:rPr lang="cs-CZ" sz="2400" smtClean="0">
                <a:cs typeface="Times New Roman" pitchFamily="18" charset="0"/>
              </a:rPr>
              <a:t>O</a:t>
            </a:r>
            <a:r>
              <a:rPr lang="cs-CZ" sz="2400" baseline="-30000" smtClean="0">
                <a:cs typeface="Times New Roman" pitchFamily="18" charset="0"/>
              </a:rPr>
              <a:t>5</a:t>
            </a:r>
            <a:r>
              <a:rPr lang="cs-CZ" sz="2400" baseline="30000" smtClean="0">
                <a:cs typeface="Times New Roman" pitchFamily="18" charset="0"/>
              </a:rPr>
              <a:t>-II</a:t>
            </a:r>
            <a:r>
              <a:rPr lang="cs-CZ" sz="2400" smtClean="0">
                <a:cs typeface="Times New Roman" pitchFamily="18" charset="0"/>
              </a:rPr>
              <a:t>    </a:t>
            </a:r>
            <a:r>
              <a:rPr lang="cs-CZ" sz="1800" smtClean="0">
                <a:cs typeface="Times New Roman" pitchFamily="18" charset="0"/>
              </a:rPr>
              <a:t>   </a:t>
            </a:r>
            <a:r>
              <a:rPr lang="cs-CZ" sz="2400" smtClean="0">
                <a:cs typeface="Times New Roman" pitchFamily="18" charset="0"/>
              </a:rPr>
              <a:t>kyselina </a:t>
            </a:r>
            <a:r>
              <a:rPr lang="cs-CZ" sz="2400" smtClean="0">
                <a:solidFill>
                  <a:srgbClr val="FF0000"/>
                </a:solidFill>
                <a:cs typeface="Times New Roman" pitchFamily="18" charset="0"/>
              </a:rPr>
              <a:t>trihydrogen</a:t>
            </a:r>
            <a:r>
              <a:rPr lang="cs-CZ" sz="2400" smtClean="0">
                <a:cs typeface="Times New Roman" pitchFamily="18" charset="0"/>
              </a:rPr>
              <a:t>jodistá</a:t>
            </a:r>
          </a:p>
          <a:p>
            <a:pPr>
              <a:buFont typeface="Arial" charset="0"/>
              <a:buNone/>
            </a:pPr>
            <a:r>
              <a:rPr lang="cs-CZ" sz="2400" smtClean="0">
                <a:cs typeface="Times New Roman" pitchFamily="18" charset="0"/>
              </a:rPr>
              <a:t>                                          kyselina </a:t>
            </a:r>
            <a:r>
              <a:rPr lang="cs-CZ" sz="2400" smtClean="0">
                <a:solidFill>
                  <a:srgbClr val="FF0000"/>
                </a:solidFill>
                <a:cs typeface="Times New Roman" pitchFamily="18" charset="0"/>
              </a:rPr>
              <a:t>pentaoxo</a:t>
            </a:r>
            <a:r>
              <a:rPr lang="cs-CZ" sz="2400" smtClean="0">
                <a:cs typeface="Times New Roman" pitchFamily="18" charset="0"/>
              </a:rPr>
              <a:t>jodistá</a:t>
            </a:r>
          </a:p>
          <a:p>
            <a:pPr>
              <a:buFont typeface="Arial" charset="0"/>
              <a:buNone/>
            </a:pPr>
            <a:r>
              <a:rPr lang="cs-CZ" sz="1800" smtClean="0">
                <a:cs typeface="Times New Roman" pitchFamily="18" charset="0"/>
              </a:rPr>
              <a:t>                </a:t>
            </a:r>
            <a:r>
              <a:rPr lang="cs-CZ" sz="1800" baseline="-30000" smtClean="0">
                <a:cs typeface="Times New Roman" pitchFamily="18" charset="0"/>
              </a:rPr>
              <a:t>        </a:t>
            </a:r>
          </a:p>
          <a:p>
            <a:pPr>
              <a:buFont typeface="Arial" charset="0"/>
              <a:buNone/>
            </a:pPr>
            <a:r>
              <a:rPr lang="cs-CZ" sz="1800" baseline="-30000" smtClean="0">
                <a:cs typeface="Times New Roman" pitchFamily="18" charset="0"/>
              </a:rPr>
              <a:t>                                                                                             </a:t>
            </a:r>
            <a:r>
              <a:rPr lang="cs-CZ" sz="1800" smtClean="0">
                <a:cs typeface="Times New Roman" pitchFamily="18" charset="0"/>
              </a:rPr>
              <a:t>	</a:t>
            </a:r>
          </a:p>
        </p:txBody>
      </p:sp>
      <p:sp>
        <p:nvSpPr>
          <p:cNvPr id="5" name="Elipsa 4">
            <a:hlinkClick r:id="rId2" action="ppaction://hlinksldjump"/>
          </p:cNvPr>
          <p:cNvSpPr/>
          <p:nvPr/>
        </p:nvSpPr>
        <p:spPr>
          <a:xfrm>
            <a:off x="7451725" y="5516563"/>
            <a:ext cx="1081088" cy="576262"/>
          </a:xfrm>
          <a:prstGeom prst="ellipse">
            <a:avLst/>
          </a:prstGeom>
          <a:solidFill>
            <a:srgbClr val="D62E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hlinkClick r:id="rId2" action="ppaction://hlinksldjump"/>
              </a:rPr>
              <a:t>obsah</a:t>
            </a:r>
            <a:endParaRPr lang="cs-CZ" dirty="0"/>
          </a:p>
        </p:txBody>
      </p:sp>
      <p:sp>
        <p:nvSpPr>
          <p:cNvPr id="4" name="Tlačítko akce: Dopředu nebo Další 3">
            <a:hlinkClick r:id="" action="ppaction://hlinkshowjump?jump=nextslide" highlightClick="1"/>
          </p:cNvPr>
          <p:cNvSpPr/>
          <p:nvPr/>
        </p:nvSpPr>
        <p:spPr>
          <a:xfrm>
            <a:off x="683568" y="5373216"/>
            <a:ext cx="792088" cy="360040"/>
          </a:xfrm>
          <a:prstGeom prst="actionButtonForwardNex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0" y="1042988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>
                <a:latin typeface="Calibri" pitchFamily="34" charset="0"/>
                <a:cs typeface="Times New Roman" pitchFamily="18" charset="0"/>
              </a:rPr>
              <a:t> některé prvky  </a:t>
            </a:r>
            <a:r>
              <a:rPr lang="cs-CZ" sz="24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 ; As ; Si ; halogeny</a:t>
            </a:r>
            <a:r>
              <a:rPr lang="cs-CZ" sz="24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tvoří více oxokyselin ve stejném  </a:t>
            </a:r>
          </a:p>
          <a:p>
            <a:r>
              <a:rPr lang="cs-CZ" sz="24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   oxidačním čísle, ale lišící se  zejména počtem atomů vodíku </a:t>
            </a:r>
            <a:endParaRPr lang="cs-CZ" sz="2400">
              <a:latin typeface="Calibri" pitchFamily="34" charset="0"/>
            </a:endParaRP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179388" y="2349500"/>
            <a:ext cx="86598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600"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400">
                <a:latin typeface="Calibri" pitchFamily="34" charset="0"/>
                <a:cs typeface="Times New Roman" pitchFamily="18" charset="0"/>
              </a:rPr>
              <a:t>nutné odlišit v názvu předpona </a:t>
            </a:r>
            <a:r>
              <a:rPr lang="cs-CZ" sz="2400" b="1">
                <a:latin typeface="Calibri" pitchFamily="34" charset="0"/>
                <a:cs typeface="Times New Roman" pitchFamily="18" charset="0"/>
              </a:rPr>
              <a:t>hydrogen</a:t>
            </a:r>
            <a:r>
              <a:rPr lang="cs-CZ" sz="2400">
                <a:latin typeface="Calibri" pitchFamily="34" charset="0"/>
                <a:cs typeface="Times New Roman" pitchFamily="18" charset="0"/>
              </a:rPr>
              <a:t>  </a:t>
            </a:r>
          </a:p>
          <a:p>
            <a:r>
              <a:rPr lang="cs-CZ" sz="2400">
                <a:latin typeface="Calibri" pitchFamily="34" charset="0"/>
                <a:cs typeface="Times New Roman" pitchFamily="18" charset="0"/>
              </a:rPr>
              <a:t>+ počet číslovkové předpony  </a:t>
            </a:r>
            <a:r>
              <a:rPr lang="cs-CZ" sz="2400" b="1">
                <a:latin typeface="Calibri" pitchFamily="34" charset="0"/>
                <a:cs typeface="Times New Roman" pitchFamily="18" charset="0"/>
              </a:rPr>
              <a:t>di - </a:t>
            </a:r>
            <a:r>
              <a:rPr lang="cs-CZ" sz="2400">
                <a:latin typeface="Calibri" pitchFamily="34" charset="0"/>
                <a:cs typeface="Times New Roman" pitchFamily="18" charset="0"/>
              </a:rPr>
              <a:t>; </a:t>
            </a:r>
            <a:r>
              <a:rPr lang="cs-CZ" sz="2400" b="1">
                <a:latin typeface="Calibri" pitchFamily="34" charset="0"/>
                <a:cs typeface="Times New Roman" pitchFamily="18" charset="0"/>
              </a:rPr>
              <a:t>tri</a:t>
            </a:r>
            <a:r>
              <a:rPr lang="cs-CZ" sz="2400">
                <a:latin typeface="Calibri" pitchFamily="34" charset="0"/>
                <a:cs typeface="Times New Roman" pitchFamily="18" charset="0"/>
              </a:rPr>
              <a:t> -; </a:t>
            </a:r>
            <a:r>
              <a:rPr lang="cs-CZ" sz="2400" b="1">
                <a:latin typeface="Calibri" pitchFamily="34" charset="0"/>
                <a:cs typeface="Times New Roman" pitchFamily="18" charset="0"/>
              </a:rPr>
              <a:t>tetra</a:t>
            </a:r>
            <a:r>
              <a:rPr lang="cs-CZ" sz="2400">
                <a:latin typeface="Calibri" pitchFamily="34" charset="0"/>
                <a:cs typeface="Times New Roman" pitchFamily="18" charset="0"/>
              </a:rPr>
              <a:t>-  ; </a:t>
            </a:r>
            <a:r>
              <a:rPr lang="cs-CZ" sz="24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penta</a:t>
            </a:r>
            <a:r>
              <a:rPr lang="cs-CZ" sz="2400">
                <a:latin typeface="Calibri" pitchFamily="34" charset="0"/>
                <a:cs typeface="Times New Roman" pitchFamily="18" charset="0"/>
              </a:rPr>
              <a:t> -  ; </a:t>
            </a:r>
            <a:r>
              <a:rPr lang="cs-CZ" sz="2400" b="1">
                <a:latin typeface="Calibri" pitchFamily="34" charset="0"/>
                <a:cs typeface="Times New Roman" pitchFamily="18" charset="0"/>
              </a:rPr>
              <a:t>hexa - ; . . .</a:t>
            </a:r>
            <a:endParaRPr lang="cs-CZ" sz="2400">
              <a:latin typeface="Calibri" pitchFamily="34" charset="0"/>
            </a:endParaRPr>
          </a:p>
        </p:txBody>
      </p:sp>
      <p:cxnSp>
        <p:nvCxnSpPr>
          <p:cNvPr id="15364" name="AutoShape 3"/>
          <p:cNvCxnSpPr>
            <a:cxnSpLocks noChangeShapeType="1"/>
          </p:cNvCxnSpPr>
          <p:nvPr/>
        </p:nvCxnSpPr>
        <p:spPr bwMode="auto">
          <a:xfrm>
            <a:off x="2555875" y="4149725"/>
            <a:ext cx="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5365" name="AutoShape 4"/>
          <p:cNvCxnSpPr>
            <a:cxnSpLocks noChangeShapeType="1"/>
          </p:cNvCxnSpPr>
          <p:nvPr/>
        </p:nvCxnSpPr>
        <p:spPr bwMode="auto">
          <a:xfrm>
            <a:off x="6156325" y="4149725"/>
            <a:ext cx="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0" y="3741738"/>
            <a:ext cx="766762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600" b="1">
                <a:latin typeface="Calibri" pitchFamily="34" charset="0"/>
                <a:cs typeface="Times New Roman" pitchFamily="18" charset="0"/>
              </a:rPr>
              <a:t>                      NAPŘ.        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H</a:t>
            </a:r>
            <a:r>
              <a:rPr lang="cs-CZ" sz="2000" b="1" baseline="-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2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Si </a:t>
            </a:r>
            <a:r>
              <a:rPr lang="cs-CZ" sz="2000" b="1" baseline="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IV 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O</a:t>
            </a:r>
            <a:r>
              <a:rPr lang="cs-CZ" sz="2000" b="1" baseline="-30000">
                <a:latin typeface="Calibri" pitchFamily="34" charset="0"/>
                <a:cs typeface="Times New Roman" pitchFamily="18" charset="0"/>
              </a:rPr>
              <a:t>3                   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                                   H</a:t>
            </a:r>
            <a:r>
              <a:rPr lang="cs-CZ" sz="2000" b="1" baseline="-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4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Si </a:t>
            </a:r>
            <a:r>
              <a:rPr lang="cs-CZ" sz="2000" b="1" baseline="300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IV </a:t>
            </a:r>
            <a:r>
              <a:rPr lang="cs-CZ" sz="2000" b="1">
                <a:latin typeface="Calibri" pitchFamily="34" charset="0"/>
                <a:cs typeface="Times New Roman" pitchFamily="18" charset="0"/>
              </a:rPr>
              <a:t>O</a:t>
            </a:r>
            <a:r>
              <a:rPr lang="cs-CZ" sz="2000" b="1" baseline="-30000">
                <a:latin typeface="Calibri" pitchFamily="34" charset="0"/>
                <a:cs typeface="Times New Roman" pitchFamily="18" charset="0"/>
              </a:rPr>
              <a:t>4   </a:t>
            </a:r>
            <a:endParaRPr lang="cs-CZ" sz="2000">
              <a:latin typeface="Calibri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55650" y="4437063"/>
            <a:ext cx="76327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1600" dirty="0">
                <a:latin typeface="+mn-lt"/>
              </a:rPr>
              <a:t>     </a:t>
            </a:r>
            <a:r>
              <a:rPr lang="cs-CZ" sz="2400" dirty="0">
                <a:latin typeface="+mn-lt"/>
              </a:rPr>
              <a:t>kyselina</a:t>
            </a:r>
            <a:r>
              <a:rPr lang="cs-CZ" sz="2400" b="1" dirty="0">
                <a:latin typeface="+mn-lt"/>
              </a:rPr>
              <a:t>   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křemičitá</a:t>
            </a:r>
            <a:r>
              <a:rPr lang="cs-CZ" sz="2400" b="1" dirty="0">
                <a:latin typeface="+mn-lt"/>
              </a:rPr>
              <a:t> </a:t>
            </a:r>
            <a:r>
              <a:rPr lang="cs-CZ" sz="1600" b="1" dirty="0">
                <a:latin typeface="+mn-lt"/>
              </a:rPr>
              <a:t>           </a:t>
            </a:r>
            <a:r>
              <a:rPr lang="cs-CZ" sz="2400" dirty="0">
                <a:latin typeface="+mn-lt"/>
              </a:rPr>
              <a:t>kyselina</a:t>
            </a:r>
            <a:r>
              <a:rPr lang="cs-CZ" sz="2400" b="1" dirty="0">
                <a:latin typeface="+mn-lt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latin typeface="+mn-lt"/>
              </a:rPr>
              <a:t>tetrahydrogenkřemičitá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 </a:t>
            </a:r>
            <a:endParaRPr 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Elipsa 8">
            <a:hlinkClick r:id="rId2" action="ppaction://hlinksldjump"/>
          </p:cNvPr>
          <p:cNvSpPr/>
          <p:nvPr/>
        </p:nvSpPr>
        <p:spPr>
          <a:xfrm>
            <a:off x="7451725" y="5516563"/>
            <a:ext cx="1081088" cy="576262"/>
          </a:xfrm>
          <a:prstGeom prst="ellipse">
            <a:avLst/>
          </a:prstGeom>
          <a:solidFill>
            <a:srgbClr val="D62E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hlinkClick r:id="rId2" action="ppaction://hlinksldjump"/>
              </a:rPr>
              <a:t>obsah</a:t>
            </a:r>
            <a:endParaRPr lang="cs-CZ" dirty="0"/>
          </a:p>
        </p:txBody>
      </p:sp>
      <p:sp>
        <p:nvSpPr>
          <p:cNvPr id="10" name="Tlačítko akce: Dopředu nebo Další 9">
            <a:hlinkClick r:id="" action="ppaction://hlinkshowjump?jump=nextslide" highlightClick="1"/>
          </p:cNvPr>
          <p:cNvSpPr/>
          <p:nvPr/>
        </p:nvSpPr>
        <p:spPr>
          <a:xfrm>
            <a:off x="683568" y="5373216"/>
            <a:ext cx="792088" cy="360040"/>
          </a:xfrm>
          <a:prstGeom prst="actionButtonForwardNex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2268538" y="1052513"/>
            <a:ext cx="4752975" cy="1143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>
              <a:defRPr/>
            </a:pPr>
            <a:r>
              <a:rPr lang="cs-CZ" b="1" dirty="0" smtClean="0"/>
              <a:t>TEST</a:t>
            </a:r>
            <a:endParaRPr lang="cs-CZ" b="1" dirty="0"/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827584" y="2924944"/>
            <a:ext cx="1872208" cy="7200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 action="ppaction://hlinksldjump"/>
              </a:rPr>
              <a:t>OXIDAČNÍ ČÍSLO A PŘÍPONA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444208" y="3140968"/>
            <a:ext cx="1872208" cy="7200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 action="ppaction://hlinksldjump"/>
              </a:rPr>
              <a:t>VZOREC ČI NÁZEV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635896" y="3789040"/>
            <a:ext cx="1872208" cy="7200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4" action="ppaction://hlinksldjump"/>
              </a:rPr>
              <a:t>POČET  KYSLÍKŮ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lačítko akce: Začátek 6">
            <a:hlinkClick r:id="" action="ppaction://hlinkshowjump?jump=firstslide" highlightClick="1"/>
          </p:cNvPr>
          <p:cNvSpPr/>
          <p:nvPr/>
        </p:nvSpPr>
        <p:spPr>
          <a:xfrm>
            <a:off x="827088" y="5157788"/>
            <a:ext cx="1042987" cy="503237"/>
          </a:xfrm>
          <a:prstGeom prst="actionButtonBeginning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0" y="655638"/>
            <a:ext cx="9144000" cy="406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cs-CZ" sz="2400" dirty="0">
                <a:latin typeface="+mn-lt"/>
                <a:cs typeface="Times New Roman" pitchFamily="18" charset="0"/>
              </a:rPr>
              <a:t>  V následujících vzorcích kyselin doplňte počty atomů  kyslíku</a:t>
            </a:r>
            <a:endParaRPr lang="cs-CZ" sz="2400" dirty="0">
              <a:latin typeface="+mn-lt"/>
            </a:endParaRPr>
          </a:p>
          <a:p>
            <a:pPr eaLnBrk="0" hangingPunct="0">
              <a:defRPr/>
            </a:pPr>
            <a:r>
              <a:rPr lang="cs-CZ" sz="2400" dirty="0">
                <a:latin typeface="+mn-lt"/>
                <a:cs typeface="Times New Roman" pitchFamily="18" charset="0"/>
              </a:rPr>
              <a:t>    </a:t>
            </a:r>
            <a:endParaRPr lang="cs-CZ" sz="2400" dirty="0">
              <a:latin typeface="+mn-lt"/>
            </a:endParaRPr>
          </a:p>
          <a:p>
            <a:pPr eaLnBrk="0" hangingPunct="0">
              <a:defRPr/>
            </a:pPr>
            <a:r>
              <a:rPr lang="cs-CZ" sz="2400" dirty="0">
                <a:latin typeface="+mn-lt"/>
                <a:cs typeface="Times New Roman" pitchFamily="18" charset="0"/>
              </a:rPr>
              <a:t>                      </a:t>
            </a:r>
            <a:r>
              <a:rPr lang="cs-CZ" sz="2400" b="1" dirty="0">
                <a:latin typeface="+mn-lt"/>
                <a:cs typeface="Times New Roman" pitchFamily="18" charset="0"/>
              </a:rPr>
              <a:t>a)</a:t>
            </a:r>
            <a:r>
              <a:rPr lang="cs-CZ" sz="2400" dirty="0">
                <a:latin typeface="+mn-lt"/>
                <a:cs typeface="Times New Roman" pitchFamily="18" charset="0"/>
              </a:rPr>
              <a:t> H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2 </a:t>
            </a:r>
            <a:r>
              <a:rPr lang="cs-CZ" sz="2400" dirty="0">
                <a:latin typeface="+mn-lt"/>
                <a:cs typeface="Times New Roman" pitchFamily="18" charset="0"/>
              </a:rPr>
              <a:t>C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IV 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. . . </a:t>
            </a:r>
            <a:r>
              <a:rPr lang="cs-CZ" sz="2400" dirty="0">
                <a:latin typeface="+mn-lt"/>
                <a:cs typeface="Times New Roman" pitchFamily="18" charset="0"/>
              </a:rPr>
              <a:t>      </a:t>
            </a:r>
            <a:r>
              <a:rPr lang="cs-CZ" sz="2400" b="1" dirty="0">
                <a:latin typeface="+mn-lt"/>
                <a:cs typeface="Times New Roman" pitchFamily="18" charset="0"/>
              </a:rPr>
              <a:t>b)</a:t>
            </a:r>
            <a:r>
              <a:rPr lang="cs-CZ" sz="2400" dirty="0">
                <a:latin typeface="+mn-lt"/>
                <a:cs typeface="Times New Roman" pitchFamily="18" charset="0"/>
              </a:rPr>
              <a:t> H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3 </a:t>
            </a:r>
            <a:r>
              <a:rPr lang="cs-CZ" sz="2400" dirty="0">
                <a:latin typeface="+mn-lt"/>
                <a:cs typeface="Times New Roman" pitchFamily="18" charset="0"/>
              </a:rPr>
              <a:t>P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V 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. . .   </a:t>
            </a:r>
            <a:r>
              <a:rPr lang="cs-CZ" sz="2400" dirty="0">
                <a:latin typeface="+mn-lt"/>
                <a:cs typeface="Times New Roman" pitchFamily="18" charset="0"/>
              </a:rPr>
              <a:t>      </a:t>
            </a:r>
            <a:r>
              <a:rPr lang="cs-CZ" sz="2400" b="1" dirty="0">
                <a:latin typeface="+mn-lt"/>
                <a:cs typeface="Times New Roman" pitchFamily="18" charset="0"/>
              </a:rPr>
              <a:t>c)</a:t>
            </a:r>
            <a:r>
              <a:rPr lang="cs-CZ" sz="2400" dirty="0">
                <a:latin typeface="+mn-lt"/>
                <a:cs typeface="Times New Roman" pitchFamily="18" charset="0"/>
              </a:rPr>
              <a:t>  H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2</a:t>
            </a:r>
            <a:r>
              <a:rPr lang="cs-CZ" sz="2400" dirty="0">
                <a:latin typeface="+mn-lt"/>
                <a:cs typeface="Times New Roman" pitchFamily="18" charset="0"/>
              </a:rPr>
              <a:t>S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IV 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. . . </a:t>
            </a:r>
            <a:r>
              <a:rPr lang="cs-CZ" sz="2400" dirty="0">
                <a:latin typeface="+mn-lt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endParaRPr lang="cs-CZ" sz="2400" dirty="0">
              <a:latin typeface="+mn-lt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cs-CZ" sz="2400" baseline="-30000" dirty="0">
                <a:latin typeface="+mn-lt"/>
                <a:cs typeface="Times New Roman" pitchFamily="18" charset="0"/>
              </a:rPr>
              <a:t> </a:t>
            </a:r>
            <a:r>
              <a:rPr lang="cs-CZ" sz="2400" dirty="0">
                <a:latin typeface="+mn-lt"/>
                <a:cs typeface="Times New Roman" pitchFamily="18" charset="0"/>
              </a:rPr>
              <a:t> </a:t>
            </a:r>
            <a:endParaRPr lang="cs-CZ" sz="2400" dirty="0">
              <a:latin typeface="+mn-lt"/>
            </a:endParaRPr>
          </a:p>
          <a:p>
            <a:pPr eaLnBrk="0" hangingPunct="0">
              <a:defRPr/>
            </a:pPr>
            <a:r>
              <a:rPr lang="cs-CZ" sz="2400" dirty="0">
                <a:latin typeface="+mn-lt"/>
                <a:cs typeface="Times New Roman" pitchFamily="18" charset="0"/>
              </a:rPr>
              <a:t>                    </a:t>
            </a:r>
            <a:r>
              <a:rPr lang="cs-CZ" sz="2400" b="1" dirty="0">
                <a:latin typeface="+mn-lt"/>
                <a:cs typeface="Times New Roman" pitchFamily="18" charset="0"/>
              </a:rPr>
              <a:t>d)</a:t>
            </a:r>
            <a:r>
              <a:rPr lang="cs-CZ" sz="2400" dirty="0">
                <a:latin typeface="+mn-lt"/>
                <a:cs typeface="Times New Roman" pitchFamily="18" charset="0"/>
              </a:rPr>
              <a:t> H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2</a:t>
            </a:r>
            <a:r>
              <a:rPr lang="cs-CZ" sz="2400" dirty="0">
                <a:latin typeface="+mn-lt"/>
                <a:cs typeface="Times New Roman" pitchFamily="18" charset="0"/>
              </a:rPr>
              <a:t>Cr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VI 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. . . </a:t>
            </a:r>
            <a:r>
              <a:rPr lang="cs-CZ" sz="2400" dirty="0">
                <a:latin typeface="+mn-lt"/>
                <a:cs typeface="Times New Roman" pitchFamily="18" charset="0"/>
              </a:rPr>
              <a:t>       </a:t>
            </a:r>
            <a:r>
              <a:rPr lang="cs-CZ" sz="2400" b="1" dirty="0">
                <a:latin typeface="+mn-lt"/>
                <a:cs typeface="Times New Roman" pitchFamily="18" charset="0"/>
              </a:rPr>
              <a:t>e)</a:t>
            </a:r>
            <a:r>
              <a:rPr lang="cs-CZ" sz="2400" dirty="0">
                <a:latin typeface="+mn-lt"/>
                <a:cs typeface="Times New Roman" pitchFamily="18" charset="0"/>
              </a:rPr>
              <a:t> HI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V 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. . . </a:t>
            </a:r>
            <a:r>
              <a:rPr lang="cs-CZ" sz="2400" dirty="0">
                <a:latin typeface="+mn-lt"/>
                <a:cs typeface="Times New Roman" pitchFamily="18" charset="0"/>
              </a:rPr>
              <a:t>           </a:t>
            </a:r>
            <a:r>
              <a:rPr lang="cs-CZ" sz="2400" b="1" dirty="0">
                <a:latin typeface="+mn-lt"/>
                <a:cs typeface="Times New Roman" pitchFamily="18" charset="0"/>
              </a:rPr>
              <a:t>f) </a:t>
            </a:r>
            <a:r>
              <a:rPr lang="cs-CZ" sz="2400" dirty="0">
                <a:latin typeface="+mn-lt"/>
                <a:cs typeface="Times New Roman" pitchFamily="18" charset="0"/>
              </a:rPr>
              <a:t> H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 </a:t>
            </a:r>
            <a:r>
              <a:rPr lang="cs-CZ" sz="2400" dirty="0">
                <a:latin typeface="+mn-lt"/>
                <a:cs typeface="Times New Roman" pitchFamily="18" charset="0"/>
              </a:rPr>
              <a:t>N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III 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. . . </a:t>
            </a:r>
            <a:r>
              <a:rPr lang="cs-CZ" sz="2400" dirty="0">
                <a:latin typeface="+mn-lt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endParaRPr lang="cs-CZ" sz="2400" dirty="0">
              <a:latin typeface="+mn-lt"/>
            </a:endParaRPr>
          </a:p>
          <a:p>
            <a:pPr eaLnBrk="0" hangingPunct="0">
              <a:defRPr/>
            </a:pPr>
            <a:endParaRPr lang="cs-CZ" sz="2400" dirty="0">
              <a:latin typeface="+mn-lt"/>
            </a:endParaRPr>
          </a:p>
          <a:p>
            <a:pPr eaLnBrk="0" hangingPunct="0">
              <a:defRPr/>
            </a:pPr>
            <a:endParaRPr lang="cs-CZ" sz="2400" dirty="0">
              <a:latin typeface="+mn-lt"/>
            </a:endParaRPr>
          </a:p>
          <a:p>
            <a:pPr eaLnBrk="0" hangingPunct="0">
              <a:defRPr/>
            </a:pPr>
            <a:r>
              <a:rPr lang="cs-CZ" sz="2400" dirty="0">
                <a:latin typeface="+mn-lt"/>
                <a:cs typeface="Times New Roman" pitchFamily="18" charset="0"/>
              </a:rPr>
              <a:t>                    </a:t>
            </a:r>
            <a:r>
              <a:rPr lang="cs-CZ" sz="2400" b="1" dirty="0">
                <a:latin typeface="+mn-lt"/>
                <a:cs typeface="Times New Roman" pitchFamily="18" charset="0"/>
              </a:rPr>
              <a:t>g) </a:t>
            </a:r>
            <a:r>
              <a:rPr lang="cs-CZ" sz="2400" dirty="0">
                <a:latin typeface="+mn-lt"/>
                <a:cs typeface="Times New Roman" pitchFamily="18" charset="0"/>
              </a:rPr>
              <a:t>HP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V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. . . </a:t>
            </a:r>
            <a:r>
              <a:rPr lang="cs-CZ" sz="2400" dirty="0">
                <a:latin typeface="+mn-lt"/>
                <a:cs typeface="Times New Roman" pitchFamily="18" charset="0"/>
              </a:rPr>
              <a:t>           </a:t>
            </a:r>
            <a:r>
              <a:rPr lang="cs-CZ" sz="2400" b="1" dirty="0">
                <a:latin typeface="+mn-lt"/>
                <a:cs typeface="Times New Roman" pitchFamily="18" charset="0"/>
              </a:rPr>
              <a:t>h)</a:t>
            </a:r>
            <a:r>
              <a:rPr lang="cs-CZ" sz="2400" dirty="0">
                <a:latin typeface="+mn-lt"/>
                <a:cs typeface="Times New Roman" pitchFamily="18" charset="0"/>
              </a:rPr>
              <a:t> </a:t>
            </a:r>
            <a:r>
              <a:rPr lang="cs-CZ" sz="2400" dirty="0" err="1">
                <a:latin typeface="+mn-lt"/>
                <a:cs typeface="Times New Roman" pitchFamily="18" charset="0"/>
              </a:rPr>
              <a:t>H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 </a:t>
            </a:r>
            <a:r>
              <a:rPr lang="cs-CZ" sz="2400" dirty="0" err="1">
                <a:latin typeface="+mn-lt"/>
                <a:cs typeface="Times New Roman" pitchFamily="18" charset="0"/>
              </a:rPr>
              <a:t>Mn</a:t>
            </a:r>
            <a:r>
              <a:rPr lang="cs-CZ" sz="2400" baseline="30000" dirty="0" err="1">
                <a:latin typeface="+mn-lt"/>
                <a:cs typeface="Times New Roman" pitchFamily="18" charset="0"/>
              </a:rPr>
              <a:t>VII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 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. . . </a:t>
            </a:r>
            <a:r>
              <a:rPr lang="cs-CZ" sz="2400" dirty="0">
                <a:latin typeface="+mn-lt"/>
                <a:cs typeface="Times New Roman" pitchFamily="18" charset="0"/>
              </a:rPr>
              <a:t>     </a:t>
            </a:r>
            <a:r>
              <a:rPr lang="cs-CZ" sz="2400" b="1" dirty="0">
                <a:latin typeface="+mn-lt"/>
                <a:cs typeface="Times New Roman" pitchFamily="18" charset="0"/>
              </a:rPr>
              <a:t>i)</a:t>
            </a:r>
            <a:r>
              <a:rPr lang="cs-CZ" sz="2400" dirty="0">
                <a:latin typeface="+mn-lt"/>
                <a:cs typeface="Times New Roman" pitchFamily="18" charset="0"/>
              </a:rPr>
              <a:t> H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5</a:t>
            </a:r>
            <a:r>
              <a:rPr lang="cs-CZ" sz="2400" dirty="0">
                <a:latin typeface="+mn-lt"/>
                <a:cs typeface="Times New Roman" pitchFamily="18" charset="0"/>
              </a:rPr>
              <a:t>I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VII 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. . . </a:t>
            </a:r>
            <a:r>
              <a:rPr lang="cs-CZ" sz="2400" dirty="0">
                <a:latin typeface="+mn-lt"/>
                <a:cs typeface="Times New Roman" pitchFamily="18" charset="0"/>
              </a:rPr>
              <a:t> </a:t>
            </a:r>
            <a:endParaRPr lang="cs-CZ" sz="2400" dirty="0">
              <a:latin typeface="+mn-lt"/>
            </a:endParaRPr>
          </a:p>
          <a:p>
            <a:pPr eaLnBrk="0" hangingPunct="0">
              <a:defRPr/>
            </a:pPr>
            <a:endParaRPr lang="cs-CZ" dirty="0"/>
          </a:p>
        </p:txBody>
      </p:sp>
      <p:sp>
        <p:nvSpPr>
          <p:cNvPr id="3" name="Obdélník s odříznutým příčným rohem 2"/>
          <p:cNvSpPr/>
          <p:nvPr/>
        </p:nvSpPr>
        <p:spPr>
          <a:xfrm>
            <a:off x="7092950" y="5013325"/>
            <a:ext cx="1489075" cy="503238"/>
          </a:xfrm>
          <a:prstGeom prst="snip2Diag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  <a:hlinkClick r:id="rId2" action="ppaction://hlinksldjump"/>
              </a:rPr>
              <a:t>řešení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900113" y="4868863"/>
            <a:ext cx="863600" cy="431800"/>
          </a:xfrm>
          <a:prstGeom prst="actionButtonBackPrevious">
            <a:avLst/>
          </a:prstGeom>
          <a:solidFill>
            <a:srgbClr val="FF993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 advTm="60000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0" y="547688"/>
            <a:ext cx="9144000" cy="42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1400">
                <a:cs typeface="Times New Roman" pitchFamily="18" charset="0"/>
              </a:rPr>
              <a:t>          V uvedených kyselinách vypočtěte oxidační čísla centrálních  atomů a doplňte je do vzorců</a:t>
            </a:r>
            <a:endParaRPr lang="cs-CZ" sz="14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Za každý napište odpovídající  příponu vyjadřující oxidační číslo centrálního atomu </a:t>
            </a:r>
            <a:endParaRPr lang="cs-CZ" sz="14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</a:t>
            </a:r>
            <a:r>
              <a:rPr lang="cs-CZ" sz="1400" b="1">
                <a:cs typeface="Times New Roman" pitchFamily="18" charset="0"/>
              </a:rPr>
              <a:t>Postupujte podle vzoru : H</a:t>
            </a:r>
            <a:r>
              <a:rPr lang="cs-CZ" sz="1400" b="1" baseline="-30000">
                <a:cs typeface="Times New Roman" pitchFamily="18" charset="0"/>
              </a:rPr>
              <a:t>2</a:t>
            </a:r>
            <a:r>
              <a:rPr lang="cs-CZ" sz="1400" b="1">
                <a:cs typeface="Times New Roman" pitchFamily="18" charset="0"/>
              </a:rPr>
              <a:t>S</a:t>
            </a:r>
            <a:r>
              <a:rPr lang="cs-CZ" sz="1400" b="1" baseline="30000">
                <a:cs typeface="Times New Roman" pitchFamily="18" charset="0"/>
              </a:rPr>
              <a:t> </a:t>
            </a:r>
            <a:r>
              <a:rPr lang="cs-CZ" sz="1400" b="1">
                <a:cs typeface="Times New Roman" pitchFamily="18" charset="0"/>
              </a:rPr>
              <a:t> O</a:t>
            </a:r>
            <a:r>
              <a:rPr lang="cs-CZ" sz="1400" b="1" baseline="-30000">
                <a:cs typeface="Times New Roman" pitchFamily="18" charset="0"/>
              </a:rPr>
              <a:t>3</a:t>
            </a:r>
            <a:r>
              <a:rPr lang="cs-CZ" sz="1400" b="1">
                <a:cs typeface="Times New Roman" pitchFamily="18" charset="0"/>
              </a:rPr>
              <a:t> = H</a:t>
            </a:r>
            <a:r>
              <a:rPr lang="cs-CZ" sz="1400" b="1" baseline="-30000">
                <a:cs typeface="Times New Roman" pitchFamily="18" charset="0"/>
              </a:rPr>
              <a:t>2</a:t>
            </a:r>
            <a:r>
              <a:rPr lang="cs-CZ" sz="1400" b="1">
                <a:cs typeface="Times New Roman" pitchFamily="18" charset="0"/>
              </a:rPr>
              <a:t>S</a:t>
            </a:r>
            <a:r>
              <a:rPr lang="cs-CZ" sz="1400" b="1" baseline="30000">
                <a:cs typeface="Times New Roman" pitchFamily="18" charset="0"/>
              </a:rPr>
              <a:t>IV</a:t>
            </a:r>
            <a:r>
              <a:rPr lang="cs-CZ" sz="1400" b="1">
                <a:cs typeface="Times New Roman" pitchFamily="18" charset="0"/>
              </a:rPr>
              <a:t>O</a:t>
            </a:r>
            <a:r>
              <a:rPr lang="cs-CZ" sz="1400" b="1" baseline="-30000">
                <a:cs typeface="Times New Roman" pitchFamily="18" charset="0"/>
              </a:rPr>
              <a:t>3</a:t>
            </a:r>
            <a:r>
              <a:rPr lang="cs-CZ" sz="1400" b="1">
                <a:cs typeface="Times New Roman" pitchFamily="18" charset="0"/>
              </a:rPr>
              <a:t> – ičitá</a:t>
            </a:r>
          </a:p>
          <a:p>
            <a:pPr eaLnBrk="0" hangingPunct="0"/>
            <a:endParaRPr lang="cs-CZ" sz="1400" b="1"/>
          </a:p>
          <a:p>
            <a:pPr eaLnBrk="0" hangingPunct="0"/>
            <a:endParaRPr lang="cs-CZ" sz="600"/>
          </a:p>
          <a:p>
            <a:pPr eaLnBrk="0" hangingPunct="0"/>
            <a:r>
              <a:rPr lang="cs-CZ" sz="1200">
                <a:cs typeface="Times New Roman" pitchFamily="18" charset="0"/>
              </a:rPr>
              <a:t>               </a:t>
            </a:r>
            <a:r>
              <a:rPr lang="cs-CZ" sz="1400" b="1">
                <a:cs typeface="Times New Roman" pitchFamily="18" charset="0"/>
              </a:rPr>
              <a:t>a)</a:t>
            </a:r>
            <a:r>
              <a:rPr lang="cs-CZ" sz="1400">
                <a:cs typeface="Times New Roman" pitchFamily="18" charset="0"/>
              </a:rPr>
              <a:t> H</a:t>
            </a:r>
            <a:r>
              <a:rPr lang="cs-CZ" sz="1400" baseline="-30000">
                <a:cs typeface="Times New Roman" pitchFamily="18" charset="0"/>
              </a:rPr>
              <a:t>2</a:t>
            </a:r>
            <a:r>
              <a:rPr lang="cs-CZ" sz="1400">
                <a:cs typeface="Times New Roman" pitchFamily="18" charset="0"/>
              </a:rPr>
              <a:t>S</a:t>
            </a:r>
            <a:r>
              <a:rPr lang="cs-CZ" sz="1400" baseline="30000">
                <a:cs typeface="Times New Roman" pitchFamily="18" charset="0"/>
              </a:rPr>
              <a:t> </a:t>
            </a:r>
            <a:r>
              <a:rPr lang="cs-CZ" sz="1400">
                <a:cs typeface="Times New Roman" pitchFamily="18" charset="0"/>
              </a:rPr>
              <a:t>O</a:t>
            </a:r>
            <a:r>
              <a:rPr lang="cs-CZ" sz="1400" baseline="-30000">
                <a:cs typeface="Times New Roman" pitchFamily="18" charset="0"/>
              </a:rPr>
              <a:t>4</a:t>
            </a:r>
            <a:r>
              <a:rPr lang="cs-CZ" sz="1400">
                <a:cs typeface="Times New Roman" pitchFamily="18" charset="0"/>
              </a:rPr>
              <a:t>   . . . . . . .                                </a:t>
            </a:r>
            <a:r>
              <a:rPr lang="cs-CZ" sz="1400" b="1">
                <a:cs typeface="Times New Roman" pitchFamily="18" charset="0"/>
              </a:rPr>
              <a:t>b)</a:t>
            </a:r>
            <a:r>
              <a:rPr lang="cs-CZ" sz="1400">
                <a:cs typeface="Times New Roman" pitchFamily="18" charset="0"/>
              </a:rPr>
              <a:t> HCl</a:t>
            </a:r>
            <a:r>
              <a:rPr lang="cs-CZ" sz="1400" baseline="30000">
                <a:cs typeface="Times New Roman" pitchFamily="18" charset="0"/>
              </a:rPr>
              <a:t> </a:t>
            </a:r>
            <a:r>
              <a:rPr lang="cs-CZ" sz="1400">
                <a:cs typeface="Times New Roman" pitchFamily="18" charset="0"/>
              </a:rPr>
              <a:t> O</a:t>
            </a:r>
            <a:r>
              <a:rPr lang="cs-CZ" sz="1400" baseline="-30000">
                <a:cs typeface="Times New Roman" pitchFamily="18" charset="0"/>
              </a:rPr>
              <a:t>4</a:t>
            </a:r>
            <a:r>
              <a:rPr lang="cs-CZ" sz="1400">
                <a:cs typeface="Times New Roman" pitchFamily="18" charset="0"/>
              </a:rPr>
              <a:t>  . . . . . . .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 </a:t>
            </a:r>
            <a:r>
              <a:rPr lang="cs-CZ" sz="1400" b="1">
                <a:cs typeface="Times New Roman" pitchFamily="18" charset="0"/>
              </a:rPr>
              <a:t>c)</a:t>
            </a:r>
            <a:r>
              <a:rPr lang="cs-CZ" sz="1400">
                <a:cs typeface="Times New Roman" pitchFamily="18" charset="0"/>
              </a:rPr>
              <a:t> H</a:t>
            </a:r>
            <a:r>
              <a:rPr lang="cs-CZ" sz="1400" baseline="-30000">
                <a:cs typeface="Times New Roman" pitchFamily="18" charset="0"/>
              </a:rPr>
              <a:t>3</a:t>
            </a:r>
            <a:r>
              <a:rPr lang="cs-CZ" sz="1400" baseline="30000">
                <a:cs typeface="Times New Roman" pitchFamily="18" charset="0"/>
              </a:rPr>
              <a:t> </a:t>
            </a:r>
            <a:r>
              <a:rPr lang="cs-CZ" sz="1400">
                <a:cs typeface="Times New Roman" pitchFamily="18" charset="0"/>
              </a:rPr>
              <a:t>As O</a:t>
            </a:r>
            <a:r>
              <a:rPr lang="cs-CZ" sz="1400" baseline="-30000">
                <a:cs typeface="Times New Roman" pitchFamily="18" charset="0"/>
              </a:rPr>
              <a:t>4</a:t>
            </a:r>
            <a:r>
              <a:rPr lang="cs-CZ" sz="1400">
                <a:cs typeface="Times New Roman" pitchFamily="18" charset="0"/>
              </a:rPr>
              <a:t>   . . . . . . .                            </a:t>
            </a:r>
            <a:r>
              <a:rPr lang="cs-CZ" sz="1400" b="1">
                <a:cs typeface="Times New Roman" pitchFamily="18" charset="0"/>
              </a:rPr>
              <a:t>d)</a:t>
            </a:r>
            <a:r>
              <a:rPr lang="cs-CZ" sz="1400">
                <a:cs typeface="Times New Roman" pitchFamily="18" charset="0"/>
              </a:rPr>
              <a:t> H</a:t>
            </a:r>
            <a:r>
              <a:rPr lang="cs-CZ" sz="1400" baseline="-30000">
                <a:cs typeface="Times New Roman" pitchFamily="18" charset="0"/>
              </a:rPr>
              <a:t>5</a:t>
            </a:r>
            <a:r>
              <a:rPr lang="cs-CZ" sz="1400">
                <a:cs typeface="Times New Roman" pitchFamily="18" charset="0"/>
              </a:rPr>
              <a:t>Br</a:t>
            </a:r>
            <a:r>
              <a:rPr lang="cs-CZ" sz="1400" baseline="30000">
                <a:cs typeface="Times New Roman" pitchFamily="18" charset="0"/>
              </a:rPr>
              <a:t> </a:t>
            </a:r>
            <a:r>
              <a:rPr lang="cs-CZ" sz="1400">
                <a:cs typeface="Times New Roman" pitchFamily="18" charset="0"/>
              </a:rPr>
              <a:t> O</a:t>
            </a:r>
            <a:r>
              <a:rPr lang="cs-CZ" sz="1400" baseline="-30000">
                <a:cs typeface="Times New Roman" pitchFamily="18" charset="0"/>
              </a:rPr>
              <a:t>5</a:t>
            </a:r>
            <a:r>
              <a:rPr lang="cs-CZ" sz="1400">
                <a:cs typeface="Times New Roman" pitchFamily="18" charset="0"/>
              </a:rPr>
              <a:t>   . . . . . . .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 </a:t>
            </a:r>
            <a:r>
              <a:rPr lang="cs-CZ" sz="1400" b="1">
                <a:cs typeface="Times New Roman" pitchFamily="18" charset="0"/>
              </a:rPr>
              <a:t>e)</a:t>
            </a:r>
            <a:r>
              <a:rPr lang="cs-CZ" sz="1400">
                <a:cs typeface="Times New Roman" pitchFamily="18" charset="0"/>
              </a:rPr>
              <a:t> H</a:t>
            </a:r>
            <a:r>
              <a:rPr lang="cs-CZ" sz="1400" baseline="-30000">
                <a:cs typeface="Times New Roman" pitchFamily="18" charset="0"/>
              </a:rPr>
              <a:t>3</a:t>
            </a:r>
            <a:r>
              <a:rPr lang="cs-CZ" sz="1400">
                <a:cs typeface="Times New Roman" pitchFamily="18" charset="0"/>
              </a:rPr>
              <a:t>B</a:t>
            </a:r>
            <a:r>
              <a:rPr lang="cs-CZ" sz="1400" baseline="30000">
                <a:cs typeface="Times New Roman" pitchFamily="18" charset="0"/>
              </a:rPr>
              <a:t>  </a:t>
            </a:r>
            <a:r>
              <a:rPr lang="cs-CZ" sz="1400">
                <a:cs typeface="Times New Roman" pitchFamily="18" charset="0"/>
              </a:rPr>
              <a:t>O</a:t>
            </a:r>
            <a:r>
              <a:rPr lang="cs-CZ" sz="1400" baseline="-30000">
                <a:cs typeface="Times New Roman" pitchFamily="18" charset="0"/>
              </a:rPr>
              <a:t>3</a:t>
            </a:r>
            <a:r>
              <a:rPr lang="cs-CZ" sz="1400">
                <a:cs typeface="Times New Roman" pitchFamily="18" charset="0"/>
              </a:rPr>
              <a:t>   . . . . . . .                               </a:t>
            </a:r>
            <a:r>
              <a:rPr lang="cs-CZ" sz="1400" b="1">
                <a:cs typeface="Times New Roman" pitchFamily="18" charset="0"/>
              </a:rPr>
              <a:t>f)</a:t>
            </a:r>
            <a:r>
              <a:rPr lang="cs-CZ" sz="1400">
                <a:cs typeface="Times New Roman" pitchFamily="18" charset="0"/>
              </a:rPr>
              <a:t> H</a:t>
            </a:r>
            <a:r>
              <a:rPr lang="cs-CZ" sz="1400" baseline="-30000">
                <a:cs typeface="Times New Roman" pitchFamily="18" charset="0"/>
              </a:rPr>
              <a:t>6</a:t>
            </a:r>
            <a:r>
              <a:rPr lang="cs-CZ" sz="1400">
                <a:cs typeface="Times New Roman" pitchFamily="18" charset="0"/>
              </a:rPr>
              <a:t>Te</a:t>
            </a:r>
            <a:r>
              <a:rPr lang="cs-CZ" sz="1400" baseline="30000">
                <a:cs typeface="Times New Roman" pitchFamily="18" charset="0"/>
              </a:rPr>
              <a:t> </a:t>
            </a:r>
            <a:r>
              <a:rPr lang="cs-CZ" sz="1400">
                <a:cs typeface="Times New Roman" pitchFamily="18" charset="0"/>
              </a:rPr>
              <a:t> </a:t>
            </a:r>
            <a:r>
              <a:rPr lang="cs-CZ" sz="1400" baseline="30000">
                <a:cs typeface="Times New Roman" pitchFamily="18" charset="0"/>
              </a:rPr>
              <a:t> </a:t>
            </a:r>
            <a:r>
              <a:rPr lang="cs-CZ" sz="1400">
                <a:cs typeface="Times New Roman" pitchFamily="18" charset="0"/>
              </a:rPr>
              <a:t>O</a:t>
            </a:r>
            <a:r>
              <a:rPr lang="cs-CZ" sz="1400" baseline="-30000">
                <a:cs typeface="Times New Roman" pitchFamily="18" charset="0"/>
              </a:rPr>
              <a:t>6</a:t>
            </a:r>
            <a:r>
              <a:rPr lang="cs-CZ" sz="1400">
                <a:cs typeface="Times New Roman" pitchFamily="18" charset="0"/>
              </a:rPr>
              <a:t>   . . . . . . .</a:t>
            </a:r>
          </a:p>
          <a:p>
            <a:pPr eaLnBrk="0" hangingPunct="0"/>
            <a:endParaRPr lang="cs-CZ" sz="1400">
              <a:cs typeface="Times New Roman" pitchFamily="18" charset="0"/>
            </a:endParaRPr>
          </a:p>
          <a:p>
            <a:pPr eaLnBrk="0" hangingPunct="0"/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 </a:t>
            </a:r>
            <a:r>
              <a:rPr lang="cs-CZ" sz="1400" b="1">
                <a:cs typeface="Times New Roman" pitchFamily="18" charset="0"/>
              </a:rPr>
              <a:t>g)</a:t>
            </a:r>
            <a:r>
              <a:rPr lang="cs-CZ" sz="1400">
                <a:cs typeface="Times New Roman" pitchFamily="18" charset="0"/>
              </a:rPr>
              <a:t> HN</a:t>
            </a:r>
            <a:r>
              <a:rPr lang="cs-CZ" sz="1400" baseline="30000">
                <a:cs typeface="Times New Roman" pitchFamily="18" charset="0"/>
              </a:rPr>
              <a:t>  </a:t>
            </a:r>
            <a:r>
              <a:rPr lang="cs-CZ" sz="1400">
                <a:cs typeface="Times New Roman" pitchFamily="18" charset="0"/>
              </a:rPr>
              <a:t>O</a:t>
            </a:r>
            <a:r>
              <a:rPr lang="cs-CZ" sz="1400" baseline="-30000">
                <a:cs typeface="Times New Roman" pitchFamily="18" charset="0"/>
              </a:rPr>
              <a:t>2</a:t>
            </a:r>
            <a:r>
              <a:rPr lang="cs-CZ" sz="1400">
                <a:cs typeface="Times New Roman" pitchFamily="18" charset="0"/>
              </a:rPr>
              <a:t>   . . . . . . .                                </a:t>
            </a:r>
            <a:r>
              <a:rPr lang="cs-CZ" sz="1400" b="1">
                <a:cs typeface="Times New Roman" pitchFamily="18" charset="0"/>
              </a:rPr>
              <a:t>h)</a:t>
            </a:r>
            <a:r>
              <a:rPr lang="cs-CZ" sz="1400">
                <a:cs typeface="Times New Roman" pitchFamily="18" charset="0"/>
              </a:rPr>
              <a:t> HCl</a:t>
            </a:r>
            <a:r>
              <a:rPr lang="cs-CZ" sz="1400" baseline="30000">
                <a:cs typeface="Times New Roman" pitchFamily="18" charset="0"/>
              </a:rPr>
              <a:t>  </a:t>
            </a:r>
            <a:r>
              <a:rPr lang="cs-CZ" sz="1400">
                <a:cs typeface="Times New Roman" pitchFamily="18" charset="0"/>
              </a:rPr>
              <a:t>O   . . . . . . .</a:t>
            </a:r>
          </a:p>
          <a:p>
            <a:pPr eaLnBrk="0" hangingPunct="0"/>
            <a:endParaRPr lang="cs-CZ" sz="1400">
              <a:cs typeface="Times New Roman" pitchFamily="18" charset="0"/>
            </a:endParaRPr>
          </a:p>
          <a:p>
            <a:pPr eaLnBrk="0" hangingPunct="0"/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 </a:t>
            </a:r>
            <a:r>
              <a:rPr lang="cs-CZ" sz="1400" b="1">
                <a:cs typeface="Times New Roman" pitchFamily="18" charset="0"/>
              </a:rPr>
              <a:t>i)</a:t>
            </a:r>
            <a:r>
              <a:rPr lang="cs-CZ" sz="1400">
                <a:cs typeface="Times New Roman" pitchFamily="18" charset="0"/>
              </a:rPr>
              <a:t> H</a:t>
            </a:r>
            <a:r>
              <a:rPr lang="cs-CZ" sz="1400" baseline="-30000">
                <a:cs typeface="Times New Roman" pitchFamily="18" charset="0"/>
              </a:rPr>
              <a:t>5</a:t>
            </a:r>
            <a:r>
              <a:rPr lang="cs-CZ" sz="1400">
                <a:cs typeface="Times New Roman" pitchFamily="18" charset="0"/>
              </a:rPr>
              <a:t>I</a:t>
            </a:r>
            <a:r>
              <a:rPr lang="cs-CZ" sz="1400" baseline="30000">
                <a:cs typeface="Times New Roman" pitchFamily="18" charset="0"/>
              </a:rPr>
              <a:t> </a:t>
            </a:r>
            <a:r>
              <a:rPr lang="cs-CZ" sz="1400">
                <a:cs typeface="Times New Roman" pitchFamily="18" charset="0"/>
              </a:rPr>
              <a:t> O</a:t>
            </a:r>
            <a:r>
              <a:rPr lang="cs-CZ" sz="1400" baseline="-30000">
                <a:cs typeface="Times New Roman" pitchFamily="18" charset="0"/>
              </a:rPr>
              <a:t>6</a:t>
            </a:r>
            <a:r>
              <a:rPr lang="cs-CZ" sz="1400">
                <a:cs typeface="Times New Roman" pitchFamily="18" charset="0"/>
              </a:rPr>
              <a:t>   . . . . . . .                                  </a:t>
            </a:r>
            <a:r>
              <a:rPr lang="cs-CZ" sz="1400" b="1">
                <a:cs typeface="Times New Roman" pitchFamily="18" charset="0"/>
              </a:rPr>
              <a:t>j)</a:t>
            </a:r>
            <a:r>
              <a:rPr lang="cs-CZ" sz="1400">
                <a:cs typeface="Times New Roman" pitchFamily="18" charset="0"/>
              </a:rPr>
              <a:t> HN</a:t>
            </a:r>
            <a:r>
              <a:rPr lang="cs-CZ" sz="1400" baseline="30000">
                <a:cs typeface="Times New Roman" pitchFamily="18" charset="0"/>
              </a:rPr>
              <a:t>  </a:t>
            </a:r>
            <a:r>
              <a:rPr lang="cs-CZ" sz="1400">
                <a:cs typeface="Times New Roman" pitchFamily="18" charset="0"/>
              </a:rPr>
              <a:t>O</a:t>
            </a:r>
            <a:r>
              <a:rPr lang="cs-CZ" sz="1400" baseline="-30000">
                <a:cs typeface="Times New Roman" pitchFamily="18" charset="0"/>
              </a:rPr>
              <a:t>3</a:t>
            </a:r>
            <a:r>
              <a:rPr lang="cs-CZ" sz="1400">
                <a:cs typeface="Times New Roman" pitchFamily="18" charset="0"/>
              </a:rPr>
              <a:t>   . . . . . . .</a:t>
            </a:r>
          </a:p>
          <a:p>
            <a:pPr eaLnBrk="0" hangingPunct="0"/>
            <a:endParaRPr lang="cs-CZ" sz="1400">
              <a:cs typeface="Times New Roman" pitchFamily="18" charset="0"/>
            </a:endParaRPr>
          </a:p>
          <a:p>
            <a:pPr eaLnBrk="0" hangingPunct="0"/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</a:t>
            </a:r>
            <a:r>
              <a:rPr lang="cs-CZ" sz="1400" b="1">
                <a:cs typeface="Times New Roman" pitchFamily="18" charset="0"/>
              </a:rPr>
              <a:t>k)</a:t>
            </a:r>
            <a:r>
              <a:rPr lang="cs-CZ" sz="1400">
                <a:cs typeface="Times New Roman" pitchFamily="18" charset="0"/>
              </a:rPr>
              <a:t> H</a:t>
            </a:r>
            <a:r>
              <a:rPr lang="cs-CZ" sz="1400" baseline="-30000">
                <a:cs typeface="Times New Roman" pitchFamily="18" charset="0"/>
              </a:rPr>
              <a:t>2</a:t>
            </a:r>
            <a:r>
              <a:rPr lang="cs-CZ" sz="1400">
                <a:cs typeface="Times New Roman" pitchFamily="18" charset="0"/>
              </a:rPr>
              <a:t>Se</a:t>
            </a:r>
            <a:r>
              <a:rPr lang="cs-CZ" sz="1400" baseline="30000">
                <a:cs typeface="Times New Roman" pitchFamily="18" charset="0"/>
              </a:rPr>
              <a:t> </a:t>
            </a:r>
            <a:r>
              <a:rPr lang="cs-CZ" sz="1400">
                <a:cs typeface="Times New Roman" pitchFamily="18" charset="0"/>
              </a:rPr>
              <a:t>O</a:t>
            </a:r>
            <a:r>
              <a:rPr lang="cs-CZ" sz="1400" baseline="-30000">
                <a:cs typeface="Times New Roman" pitchFamily="18" charset="0"/>
              </a:rPr>
              <a:t>3</a:t>
            </a:r>
            <a:r>
              <a:rPr lang="cs-CZ" sz="1400">
                <a:cs typeface="Times New Roman" pitchFamily="18" charset="0"/>
              </a:rPr>
              <a:t>  . . . . . . .                                 </a:t>
            </a:r>
            <a:r>
              <a:rPr lang="cs-CZ" sz="1400" b="1">
                <a:cs typeface="Times New Roman" pitchFamily="18" charset="0"/>
              </a:rPr>
              <a:t>l)</a:t>
            </a:r>
            <a:r>
              <a:rPr lang="cs-CZ" sz="1400"/>
              <a:t> H</a:t>
            </a:r>
            <a:r>
              <a:rPr lang="cs-CZ" sz="1400" baseline="-25000"/>
              <a:t>2</a:t>
            </a:r>
            <a:r>
              <a:rPr lang="cs-CZ" sz="1400"/>
              <a:t>Mn O</a:t>
            </a:r>
            <a:r>
              <a:rPr lang="cs-CZ" sz="1400" baseline="-25000"/>
              <a:t>4 </a:t>
            </a:r>
            <a:r>
              <a:rPr lang="cs-CZ" sz="1400">
                <a:cs typeface="Times New Roman" pitchFamily="18" charset="0"/>
              </a:rPr>
              <a:t>. . . . . . .</a:t>
            </a:r>
          </a:p>
          <a:p>
            <a:pPr eaLnBrk="0" hangingPunct="0"/>
            <a:endParaRPr lang="cs-CZ" sz="600"/>
          </a:p>
          <a:p>
            <a:pPr eaLnBrk="0" hangingPunct="0"/>
            <a:endParaRPr lang="cs-CZ"/>
          </a:p>
        </p:txBody>
      </p:sp>
      <p:sp>
        <p:nvSpPr>
          <p:cNvPr id="3" name="Obdélník s odříznutým příčným rohem 2">
            <a:hlinkClick r:id="rId2" action="ppaction://hlinksldjump"/>
          </p:cNvPr>
          <p:cNvSpPr/>
          <p:nvPr/>
        </p:nvSpPr>
        <p:spPr>
          <a:xfrm>
            <a:off x="7092950" y="5013325"/>
            <a:ext cx="1489075" cy="503238"/>
          </a:xfrm>
          <a:prstGeom prst="snip2Diag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  <a:hlinkClick r:id="rId2" action="ppaction://hlinksldjump"/>
              </a:rPr>
              <a:t>řešení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900113" y="4868863"/>
            <a:ext cx="863600" cy="431800"/>
          </a:xfrm>
          <a:prstGeom prst="actionButtonBackPrevious">
            <a:avLst/>
          </a:prstGeom>
          <a:solidFill>
            <a:srgbClr val="FF993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advTm="58000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11188" y="1052513"/>
            <a:ext cx="67437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1400" b="1">
                <a:cs typeface="Times New Roman" pitchFamily="18" charset="0"/>
              </a:rPr>
              <a:t>                                        Napište vzorec </a:t>
            </a:r>
          </a:p>
          <a:p>
            <a:pPr eaLnBrk="0" hangingPunct="0"/>
            <a:endParaRPr lang="cs-CZ" sz="1400" b="1"/>
          </a:p>
          <a:p>
            <a:pPr eaLnBrk="0" hangingPunct="0"/>
            <a:endParaRPr lang="cs-CZ" sz="600"/>
          </a:p>
          <a:p>
            <a:pPr eaLnBrk="0" hangingPunct="0"/>
            <a:r>
              <a:rPr lang="cs-CZ" sz="1400" b="1">
                <a:cs typeface="Times New Roman" pitchFamily="18" charset="0"/>
              </a:rPr>
              <a:t>      a)</a:t>
            </a:r>
            <a:r>
              <a:rPr lang="cs-CZ" sz="1400">
                <a:cs typeface="Times New Roman" pitchFamily="18" charset="0"/>
              </a:rPr>
              <a:t>  kyselina chloritá 		</a:t>
            </a:r>
            <a:r>
              <a:rPr lang="cs-CZ" sz="1400" b="1">
                <a:cs typeface="Times New Roman" pitchFamily="18" charset="0"/>
              </a:rPr>
              <a:t>d)</a:t>
            </a:r>
            <a:r>
              <a:rPr lang="cs-CZ" sz="1400">
                <a:cs typeface="Times New Roman" pitchFamily="18" charset="0"/>
              </a:rPr>
              <a:t>  kyselina trihydrogenfosforečná</a:t>
            </a:r>
            <a:endParaRPr lang="cs-CZ" sz="600"/>
          </a:p>
          <a:p>
            <a:pPr eaLnBrk="0" hangingPunct="0"/>
            <a:r>
              <a:rPr lang="cs-CZ" sz="1400" b="1">
                <a:cs typeface="Times New Roman" pitchFamily="18" charset="0"/>
              </a:rPr>
              <a:t>      b)</a:t>
            </a:r>
            <a:r>
              <a:rPr lang="cs-CZ" sz="1400">
                <a:cs typeface="Times New Roman" pitchFamily="18" charset="0"/>
              </a:rPr>
              <a:t>  kyselina bromičná 		</a:t>
            </a:r>
            <a:r>
              <a:rPr lang="cs-CZ" sz="1400" b="1">
                <a:cs typeface="Times New Roman" pitchFamily="18" charset="0"/>
              </a:rPr>
              <a:t>e)</a:t>
            </a:r>
            <a:r>
              <a:rPr lang="cs-CZ" sz="1400">
                <a:cs typeface="Times New Roman" pitchFamily="18" charset="0"/>
              </a:rPr>
              <a:t>  kyselina hexaoxojodistá          </a:t>
            </a:r>
            <a:endParaRPr lang="cs-CZ" sz="600"/>
          </a:p>
          <a:p>
            <a:pPr eaLnBrk="0" hangingPunct="0"/>
            <a:r>
              <a:rPr lang="cs-CZ" sz="1400" b="1">
                <a:cs typeface="Times New Roman" pitchFamily="18" charset="0"/>
              </a:rPr>
              <a:t>      c)</a:t>
            </a:r>
            <a:r>
              <a:rPr lang="cs-CZ" sz="1400">
                <a:cs typeface="Times New Roman" pitchFamily="18" charset="0"/>
              </a:rPr>
              <a:t> kyselina křemičitá		</a:t>
            </a:r>
            <a:r>
              <a:rPr lang="cs-CZ" sz="1400" b="1">
                <a:cs typeface="Times New Roman" pitchFamily="18" charset="0"/>
              </a:rPr>
              <a:t>f)</a:t>
            </a:r>
            <a:r>
              <a:rPr lang="cs-CZ" sz="1400">
                <a:cs typeface="Times New Roman" pitchFamily="18" charset="0"/>
              </a:rPr>
              <a:t>  kyselina  chlorovodíková</a:t>
            </a:r>
            <a:endParaRPr lang="cs-CZ" sz="600"/>
          </a:p>
          <a:p>
            <a:pPr eaLnBrk="0" hangingPunct="0"/>
            <a:r>
              <a:rPr lang="cs-CZ" sz="1400" b="1">
                <a:cs typeface="Times New Roman" pitchFamily="18" charset="0"/>
              </a:rPr>
              <a:t>     </a:t>
            </a:r>
            <a:r>
              <a:rPr lang="cs-CZ" sz="1400">
                <a:cs typeface="Times New Roman" pitchFamily="18" charset="0"/>
              </a:rPr>
              <a:t>		</a:t>
            </a:r>
            <a:endParaRPr lang="cs-CZ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755650" y="3213100"/>
            <a:ext cx="664845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1400" b="1">
                <a:cs typeface="Times New Roman" pitchFamily="18" charset="0"/>
              </a:rPr>
              <a:t>                                          Napište název</a:t>
            </a:r>
            <a:endParaRPr lang="cs-CZ" sz="600"/>
          </a:p>
          <a:p>
            <a:pPr eaLnBrk="0" hangingPunct="0"/>
            <a:r>
              <a:rPr lang="cs-CZ" sz="1400" b="1">
                <a:cs typeface="Times New Roman" pitchFamily="18" charset="0"/>
              </a:rPr>
              <a:t>           a)</a:t>
            </a:r>
            <a:r>
              <a:rPr lang="cs-CZ" sz="1400">
                <a:cs typeface="Times New Roman" pitchFamily="18" charset="0"/>
              </a:rPr>
              <a:t>  H</a:t>
            </a:r>
            <a:r>
              <a:rPr lang="cs-CZ" sz="1400" baseline="-30000">
                <a:cs typeface="Times New Roman" pitchFamily="18" charset="0"/>
              </a:rPr>
              <a:t>2</a:t>
            </a:r>
            <a:r>
              <a:rPr lang="cs-CZ" sz="1400">
                <a:cs typeface="Times New Roman" pitchFamily="18" charset="0"/>
              </a:rPr>
              <a:t>WO</a:t>
            </a:r>
            <a:r>
              <a:rPr lang="cs-CZ" sz="1400" baseline="-30000">
                <a:cs typeface="Times New Roman" pitchFamily="18" charset="0"/>
              </a:rPr>
              <a:t>4</a:t>
            </a:r>
            <a:r>
              <a:rPr lang="cs-CZ" sz="1400">
                <a:cs typeface="Times New Roman" pitchFamily="18" charset="0"/>
              </a:rPr>
              <a:t>			</a:t>
            </a:r>
            <a:r>
              <a:rPr lang="cs-CZ" sz="1400" b="1">
                <a:cs typeface="Times New Roman" pitchFamily="18" charset="0"/>
              </a:rPr>
              <a:t>d)  </a:t>
            </a:r>
            <a:r>
              <a:rPr lang="cs-CZ" sz="1400">
                <a:cs typeface="Times New Roman" pitchFamily="18" charset="0"/>
              </a:rPr>
              <a:t>HF</a:t>
            </a:r>
            <a:endParaRPr lang="cs-CZ" sz="600"/>
          </a:p>
          <a:p>
            <a:pPr eaLnBrk="0" hangingPunct="0"/>
            <a:r>
              <a:rPr lang="cs-CZ" sz="1400" b="1">
                <a:cs typeface="Times New Roman" pitchFamily="18" charset="0"/>
              </a:rPr>
              <a:t>           b)</a:t>
            </a:r>
            <a:r>
              <a:rPr lang="cs-CZ" sz="1400">
                <a:cs typeface="Times New Roman" pitchFamily="18" charset="0"/>
              </a:rPr>
              <a:t>  </a:t>
            </a:r>
            <a:r>
              <a:rPr lang="cs-CZ" sz="1400"/>
              <a:t>HMnO</a:t>
            </a:r>
            <a:r>
              <a:rPr lang="cs-CZ" sz="1400" baseline="-25000"/>
              <a:t>4 </a:t>
            </a:r>
            <a:r>
              <a:rPr lang="cs-CZ" sz="1400">
                <a:cs typeface="Times New Roman" pitchFamily="18" charset="0"/>
              </a:rPr>
              <a:t>		                   </a:t>
            </a:r>
            <a:r>
              <a:rPr lang="cs-CZ" sz="1400" b="1">
                <a:cs typeface="Times New Roman" pitchFamily="18" charset="0"/>
              </a:rPr>
              <a:t>e)  </a:t>
            </a:r>
            <a:r>
              <a:rPr lang="cs-CZ" sz="1400">
                <a:cs typeface="Times New Roman" pitchFamily="18" charset="0"/>
              </a:rPr>
              <a:t>H</a:t>
            </a:r>
            <a:r>
              <a:rPr lang="cs-CZ" sz="1400" baseline="-30000">
                <a:cs typeface="Times New Roman" pitchFamily="18" charset="0"/>
              </a:rPr>
              <a:t>2</a:t>
            </a:r>
            <a:r>
              <a:rPr lang="cs-CZ" sz="1400">
                <a:cs typeface="Times New Roman" pitchFamily="18" charset="0"/>
              </a:rPr>
              <a:t>SeO</a:t>
            </a:r>
            <a:r>
              <a:rPr lang="cs-CZ" sz="1400" baseline="-30000">
                <a:cs typeface="Times New Roman" pitchFamily="18" charset="0"/>
              </a:rPr>
              <a:t>3</a:t>
            </a:r>
            <a:endParaRPr lang="cs-CZ" sz="600"/>
          </a:p>
          <a:p>
            <a:pPr eaLnBrk="0" hangingPunct="0"/>
            <a:r>
              <a:rPr lang="cs-CZ" sz="1400" b="1">
                <a:cs typeface="Times New Roman" pitchFamily="18" charset="0"/>
              </a:rPr>
              <a:t>           c)</a:t>
            </a:r>
            <a:r>
              <a:rPr lang="cs-CZ" sz="1400">
                <a:cs typeface="Times New Roman" pitchFamily="18" charset="0"/>
              </a:rPr>
              <a:t>  H</a:t>
            </a:r>
            <a:r>
              <a:rPr lang="cs-CZ" sz="1400" baseline="-30000">
                <a:cs typeface="Times New Roman" pitchFamily="18" charset="0"/>
              </a:rPr>
              <a:t>4</a:t>
            </a:r>
            <a:r>
              <a:rPr lang="cs-CZ" sz="1400">
                <a:cs typeface="Times New Roman" pitchFamily="18" charset="0"/>
              </a:rPr>
              <a:t>XeO</a:t>
            </a:r>
            <a:r>
              <a:rPr lang="cs-CZ" sz="1400" baseline="-30000">
                <a:cs typeface="Times New Roman" pitchFamily="18" charset="0"/>
              </a:rPr>
              <a:t>6</a:t>
            </a:r>
            <a:r>
              <a:rPr lang="cs-CZ" sz="1400"/>
              <a:t>                                               </a:t>
            </a:r>
            <a:r>
              <a:rPr lang="cs-CZ" sz="1400" b="1">
                <a:cs typeface="Times New Roman" pitchFamily="18" charset="0"/>
              </a:rPr>
              <a:t>f)</a:t>
            </a:r>
            <a:r>
              <a:rPr lang="cs-CZ" sz="1400">
                <a:cs typeface="Times New Roman" pitchFamily="18" charset="0"/>
              </a:rPr>
              <a:t>  H</a:t>
            </a:r>
            <a:r>
              <a:rPr lang="cs-CZ" sz="1400" baseline="-30000">
                <a:cs typeface="Times New Roman" pitchFamily="18" charset="0"/>
              </a:rPr>
              <a:t>3</a:t>
            </a:r>
            <a:r>
              <a:rPr lang="cs-CZ" sz="1400">
                <a:cs typeface="Times New Roman" pitchFamily="18" charset="0"/>
              </a:rPr>
              <a:t>ClO</a:t>
            </a:r>
            <a:r>
              <a:rPr lang="cs-CZ" sz="1400" baseline="-30000">
                <a:cs typeface="Times New Roman" pitchFamily="18" charset="0"/>
              </a:rPr>
              <a:t>5 </a:t>
            </a:r>
            <a:r>
              <a:rPr lang="cs-CZ" sz="1400">
                <a:cs typeface="Times New Roman" pitchFamily="18" charset="0"/>
              </a:rPr>
              <a:t>			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				</a:t>
            </a:r>
            <a:endParaRPr lang="cs-CZ"/>
          </a:p>
        </p:txBody>
      </p:sp>
      <p:sp>
        <p:nvSpPr>
          <p:cNvPr id="4" name="Obdélník s odříznutým příčným rohem 3"/>
          <p:cNvSpPr/>
          <p:nvPr/>
        </p:nvSpPr>
        <p:spPr>
          <a:xfrm>
            <a:off x="7092950" y="5013325"/>
            <a:ext cx="1489075" cy="503238"/>
          </a:xfrm>
          <a:prstGeom prst="snip2Diag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  <a:hlinkClick r:id="rId2" action="ppaction://hlinksldjump"/>
              </a:rPr>
              <a:t>řešení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lačítko akce: Zpět nebo Předchozí 4">
            <a:hlinkClick r:id="rId3" action="ppaction://hlinksldjump" highlightClick="1"/>
          </p:cNvPr>
          <p:cNvSpPr/>
          <p:nvPr/>
        </p:nvSpPr>
        <p:spPr>
          <a:xfrm>
            <a:off x="900113" y="4868863"/>
            <a:ext cx="863600" cy="431800"/>
          </a:xfrm>
          <a:prstGeom prst="actionButtonBackPrevious">
            <a:avLst/>
          </a:prstGeom>
          <a:solidFill>
            <a:srgbClr val="FF993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1547813" y="1557338"/>
            <a:ext cx="561657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1400" b="1">
                <a:cs typeface="Times New Roman" pitchFamily="18" charset="0"/>
              </a:rPr>
              <a:t>                 a)</a:t>
            </a:r>
            <a:r>
              <a:rPr lang="cs-CZ" sz="1400">
                <a:cs typeface="Times New Roman" pitchFamily="18" charset="0"/>
              </a:rPr>
              <a:t> H</a:t>
            </a:r>
            <a:r>
              <a:rPr lang="cs-CZ" sz="1400" baseline="-30000">
                <a:cs typeface="Times New Roman" pitchFamily="18" charset="0"/>
              </a:rPr>
              <a:t>2</a:t>
            </a:r>
            <a:r>
              <a:rPr lang="cs-CZ" sz="1400">
                <a:cs typeface="Times New Roman" pitchFamily="18" charset="0"/>
              </a:rPr>
              <a:t>S</a:t>
            </a:r>
            <a:r>
              <a:rPr lang="cs-CZ" sz="1400" baseline="30000">
                <a:solidFill>
                  <a:srgbClr val="FF0000"/>
                </a:solidFill>
                <a:cs typeface="Times New Roman" pitchFamily="18" charset="0"/>
              </a:rPr>
              <a:t>VI</a:t>
            </a:r>
            <a:r>
              <a:rPr lang="cs-CZ" sz="1400" baseline="30000">
                <a:cs typeface="Times New Roman" pitchFamily="18" charset="0"/>
              </a:rPr>
              <a:t> </a:t>
            </a:r>
            <a:r>
              <a:rPr lang="cs-CZ" sz="1400">
                <a:cs typeface="Times New Roman" pitchFamily="18" charset="0"/>
              </a:rPr>
              <a:t>O</a:t>
            </a:r>
            <a:r>
              <a:rPr lang="cs-CZ" sz="1400" baseline="-30000">
                <a:cs typeface="Times New Roman" pitchFamily="18" charset="0"/>
              </a:rPr>
              <a:t>4</a:t>
            </a:r>
            <a:r>
              <a:rPr lang="cs-CZ" sz="1400">
                <a:cs typeface="Times New Roman" pitchFamily="18" charset="0"/>
              </a:rPr>
              <a:t>      </a:t>
            </a:r>
            <a:r>
              <a:rPr lang="cs-CZ" sz="1400">
                <a:solidFill>
                  <a:srgbClr val="FF0000"/>
                </a:solidFill>
                <a:cs typeface="Times New Roman" pitchFamily="18" charset="0"/>
              </a:rPr>
              <a:t>- OVÁ</a:t>
            </a:r>
            <a:r>
              <a:rPr lang="cs-CZ" sz="1400">
                <a:cs typeface="Times New Roman" pitchFamily="18" charset="0"/>
              </a:rPr>
              <a:t>  </a:t>
            </a:r>
            <a:r>
              <a:rPr lang="cs-CZ" sz="1400" b="1">
                <a:cs typeface="Times New Roman" pitchFamily="18" charset="0"/>
              </a:rPr>
              <a:t>        b)</a:t>
            </a:r>
            <a:r>
              <a:rPr lang="cs-CZ" sz="1400">
                <a:cs typeface="Times New Roman" pitchFamily="18" charset="0"/>
              </a:rPr>
              <a:t> HCl </a:t>
            </a:r>
            <a:r>
              <a:rPr lang="cs-CZ" sz="1400" baseline="30000">
                <a:solidFill>
                  <a:srgbClr val="FF0000"/>
                </a:solidFill>
                <a:cs typeface="Times New Roman" pitchFamily="18" charset="0"/>
              </a:rPr>
              <a:t>VII</a:t>
            </a:r>
            <a:r>
              <a:rPr lang="cs-CZ" sz="1400">
                <a:cs typeface="Times New Roman" pitchFamily="18" charset="0"/>
              </a:rPr>
              <a:t>O</a:t>
            </a:r>
            <a:r>
              <a:rPr lang="cs-CZ" sz="1400" baseline="-30000">
                <a:cs typeface="Times New Roman" pitchFamily="18" charset="0"/>
              </a:rPr>
              <a:t>4</a:t>
            </a:r>
            <a:r>
              <a:rPr lang="cs-CZ" sz="1400">
                <a:cs typeface="Times New Roman" pitchFamily="18" charset="0"/>
              </a:rPr>
              <a:t>    </a:t>
            </a:r>
            <a:r>
              <a:rPr lang="cs-CZ" sz="1400">
                <a:solidFill>
                  <a:srgbClr val="FF0000"/>
                </a:solidFill>
                <a:cs typeface="Times New Roman" pitchFamily="18" charset="0"/>
              </a:rPr>
              <a:t>- ISTÁ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     </a:t>
            </a:r>
            <a:r>
              <a:rPr lang="cs-CZ" sz="1400" b="1">
                <a:cs typeface="Times New Roman" pitchFamily="18" charset="0"/>
              </a:rPr>
              <a:t>c)</a:t>
            </a:r>
            <a:r>
              <a:rPr lang="cs-CZ" sz="1400">
                <a:cs typeface="Times New Roman" pitchFamily="18" charset="0"/>
              </a:rPr>
              <a:t> H</a:t>
            </a:r>
            <a:r>
              <a:rPr lang="cs-CZ" sz="1400" baseline="-30000">
                <a:cs typeface="Times New Roman" pitchFamily="18" charset="0"/>
              </a:rPr>
              <a:t>3</a:t>
            </a:r>
            <a:r>
              <a:rPr lang="cs-CZ" sz="1400">
                <a:cs typeface="Times New Roman" pitchFamily="18" charset="0"/>
              </a:rPr>
              <a:t> As</a:t>
            </a:r>
            <a:r>
              <a:rPr lang="cs-CZ" sz="1400" baseline="30000">
                <a:solidFill>
                  <a:srgbClr val="FF0000"/>
                </a:solidFill>
                <a:cs typeface="Times New Roman" pitchFamily="18" charset="0"/>
              </a:rPr>
              <a:t>V</a:t>
            </a:r>
            <a:r>
              <a:rPr lang="cs-CZ" sz="1400">
                <a:cs typeface="Times New Roman" pitchFamily="18" charset="0"/>
              </a:rPr>
              <a:t>O</a:t>
            </a:r>
            <a:r>
              <a:rPr lang="cs-CZ" sz="1400" baseline="-30000">
                <a:cs typeface="Times New Roman" pitchFamily="18" charset="0"/>
              </a:rPr>
              <a:t>5</a:t>
            </a:r>
            <a:r>
              <a:rPr lang="cs-CZ" sz="1400">
                <a:cs typeface="Times New Roman" pitchFamily="18" charset="0"/>
              </a:rPr>
              <a:t>   </a:t>
            </a:r>
            <a:r>
              <a:rPr lang="cs-CZ" sz="1400">
                <a:solidFill>
                  <a:srgbClr val="FF0000"/>
                </a:solidFill>
                <a:cs typeface="Times New Roman" pitchFamily="18" charset="0"/>
              </a:rPr>
              <a:t>- EČNÁ      </a:t>
            </a:r>
            <a:r>
              <a:rPr lang="cs-CZ" sz="1400">
                <a:cs typeface="Times New Roman" pitchFamily="18" charset="0"/>
              </a:rPr>
              <a:t>   </a:t>
            </a:r>
            <a:r>
              <a:rPr lang="cs-CZ" sz="1400" b="1">
                <a:cs typeface="Times New Roman" pitchFamily="18" charset="0"/>
              </a:rPr>
              <a:t>d)</a:t>
            </a:r>
            <a:r>
              <a:rPr lang="cs-CZ" sz="1400">
                <a:cs typeface="Times New Roman" pitchFamily="18" charset="0"/>
              </a:rPr>
              <a:t> H</a:t>
            </a:r>
            <a:r>
              <a:rPr lang="cs-CZ" sz="1400" baseline="-30000">
                <a:cs typeface="Times New Roman" pitchFamily="18" charset="0"/>
              </a:rPr>
              <a:t>5</a:t>
            </a:r>
            <a:r>
              <a:rPr lang="cs-CZ" sz="1400">
                <a:cs typeface="Times New Roman" pitchFamily="18" charset="0"/>
              </a:rPr>
              <a:t> Br</a:t>
            </a:r>
            <a:r>
              <a:rPr lang="cs-CZ" sz="1400" baseline="30000">
                <a:solidFill>
                  <a:srgbClr val="FF0000"/>
                </a:solidFill>
                <a:cs typeface="Times New Roman" pitchFamily="18" charset="0"/>
              </a:rPr>
              <a:t> V</a:t>
            </a:r>
            <a:r>
              <a:rPr lang="cs-CZ" sz="1400" baseline="30000">
                <a:cs typeface="Times New Roman" pitchFamily="18" charset="0"/>
              </a:rPr>
              <a:t> </a:t>
            </a:r>
            <a:r>
              <a:rPr lang="cs-CZ" sz="1400">
                <a:cs typeface="Times New Roman" pitchFamily="18" charset="0"/>
              </a:rPr>
              <a:t>O</a:t>
            </a:r>
            <a:r>
              <a:rPr lang="cs-CZ" sz="1400" baseline="-30000">
                <a:cs typeface="Times New Roman" pitchFamily="18" charset="0"/>
              </a:rPr>
              <a:t>5</a:t>
            </a:r>
            <a:r>
              <a:rPr lang="cs-CZ" sz="1400">
                <a:cs typeface="Times New Roman" pitchFamily="18" charset="0"/>
              </a:rPr>
              <a:t>   </a:t>
            </a:r>
            <a:r>
              <a:rPr lang="cs-CZ" sz="1400">
                <a:solidFill>
                  <a:srgbClr val="FF0000"/>
                </a:solidFill>
                <a:cs typeface="Times New Roman" pitchFamily="18" charset="0"/>
              </a:rPr>
              <a:t>- IČNÁ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     </a:t>
            </a:r>
            <a:r>
              <a:rPr lang="cs-CZ" sz="1400" b="1">
                <a:cs typeface="Times New Roman" pitchFamily="18" charset="0"/>
              </a:rPr>
              <a:t>e)</a:t>
            </a:r>
            <a:r>
              <a:rPr lang="cs-CZ" sz="1400">
                <a:cs typeface="Times New Roman" pitchFamily="18" charset="0"/>
              </a:rPr>
              <a:t> </a:t>
            </a:r>
            <a:r>
              <a:rPr lang="cs-CZ" sz="1400">
                <a:solidFill>
                  <a:srgbClr val="000000"/>
                </a:solidFill>
                <a:cs typeface="Times New Roman" pitchFamily="18" charset="0"/>
              </a:rPr>
              <a:t>H</a:t>
            </a:r>
            <a:r>
              <a:rPr lang="cs-CZ" sz="1400" baseline="-30000">
                <a:solidFill>
                  <a:srgbClr val="000000"/>
                </a:solidFill>
                <a:cs typeface="Times New Roman" pitchFamily="18" charset="0"/>
              </a:rPr>
              <a:t>3</a:t>
            </a:r>
            <a:r>
              <a:rPr lang="cs-CZ" sz="1400">
                <a:solidFill>
                  <a:srgbClr val="000000"/>
                </a:solidFill>
                <a:cs typeface="Times New Roman" pitchFamily="18" charset="0"/>
              </a:rPr>
              <a:t>B</a:t>
            </a:r>
            <a:r>
              <a:rPr lang="cs-CZ" sz="1400" baseline="30000">
                <a:solidFill>
                  <a:srgbClr val="FF0000"/>
                </a:solidFill>
                <a:cs typeface="Times New Roman" pitchFamily="18" charset="0"/>
              </a:rPr>
              <a:t>III</a:t>
            </a:r>
            <a:r>
              <a:rPr lang="cs-CZ" sz="1400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cs-CZ" sz="1400" baseline="-30000">
                <a:solidFill>
                  <a:srgbClr val="000000"/>
                </a:solidFill>
                <a:cs typeface="Times New Roman" pitchFamily="18" charset="0"/>
              </a:rPr>
              <a:t>3</a:t>
            </a:r>
            <a:r>
              <a:rPr lang="cs-CZ" sz="1400">
                <a:cs typeface="Times New Roman" pitchFamily="18" charset="0"/>
              </a:rPr>
              <a:t>      </a:t>
            </a:r>
            <a:r>
              <a:rPr lang="cs-CZ" sz="1400">
                <a:solidFill>
                  <a:srgbClr val="FF0000"/>
                </a:solidFill>
                <a:cs typeface="Times New Roman" pitchFamily="18" charset="0"/>
              </a:rPr>
              <a:t>- ITÁ</a:t>
            </a:r>
            <a:r>
              <a:rPr lang="cs-CZ" sz="1400">
                <a:cs typeface="Times New Roman" pitchFamily="18" charset="0"/>
              </a:rPr>
              <a:t>             </a:t>
            </a:r>
            <a:r>
              <a:rPr lang="cs-CZ" sz="1400" b="1">
                <a:cs typeface="Times New Roman" pitchFamily="18" charset="0"/>
              </a:rPr>
              <a:t>f)</a:t>
            </a:r>
            <a:r>
              <a:rPr lang="cs-CZ" sz="1400">
                <a:cs typeface="Times New Roman" pitchFamily="18" charset="0"/>
              </a:rPr>
              <a:t> H</a:t>
            </a:r>
            <a:r>
              <a:rPr lang="cs-CZ" sz="1400" baseline="-30000">
                <a:cs typeface="Times New Roman" pitchFamily="18" charset="0"/>
              </a:rPr>
              <a:t>6</a:t>
            </a:r>
            <a:r>
              <a:rPr lang="cs-CZ" sz="1400">
                <a:cs typeface="Times New Roman" pitchFamily="18" charset="0"/>
              </a:rPr>
              <a:t>Te</a:t>
            </a:r>
            <a:r>
              <a:rPr lang="cs-CZ" sz="1400" baseline="30000">
                <a:cs typeface="Times New Roman" pitchFamily="18" charset="0"/>
              </a:rPr>
              <a:t>.</a:t>
            </a:r>
            <a:r>
              <a:rPr lang="cs-CZ" sz="1400" baseline="30000">
                <a:solidFill>
                  <a:srgbClr val="FF0000"/>
                </a:solidFill>
                <a:cs typeface="Times New Roman" pitchFamily="18" charset="0"/>
              </a:rPr>
              <a:t>VI</a:t>
            </a:r>
            <a:r>
              <a:rPr lang="cs-CZ" sz="1400">
                <a:cs typeface="Times New Roman" pitchFamily="18" charset="0"/>
              </a:rPr>
              <a:t>O</a:t>
            </a:r>
            <a:r>
              <a:rPr lang="cs-CZ" sz="1400" baseline="-30000">
                <a:cs typeface="Times New Roman" pitchFamily="18" charset="0"/>
              </a:rPr>
              <a:t>6</a:t>
            </a:r>
            <a:r>
              <a:rPr lang="cs-CZ" sz="1400">
                <a:cs typeface="Times New Roman" pitchFamily="18" charset="0"/>
              </a:rPr>
              <a:t>     </a:t>
            </a:r>
            <a:r>
              <a:rPr lang="cs-CZ" sz="1400">
                <a:solidFill>
                  <a:srgbClr val="FF0000"/>
                </a:solidFill>
                <a:cs typeface="Times New Roman" pitchFamily="18" charset="0"/>
              </a:rPr>
              <a:t>- OVÁ</a:t>
            </a:r>
          </a:p>
          <a:p>
            <a:pPr eaLnBrk="0" hangingPunct="0"/>
            <a:endParaRPr lang="cs-CZ" sz="1400">
              <a:solidFill>
                <a:srgbClr val="FF0000"/>
              </a:solidFill>
              <a:cs typeface="Times New Roman" pitchFamily="18" charset="0"/>
            </a:endParaRPr>
          </a:p>
          <a:p>
            <a:pPr eaLnBrk="0" hangingPunct="0"/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     </a:t>
            </a:r>
            <a:r>
              <a:rPr lang="cs-CZ" sz="1400" b="1">
                <a:cs typeface="Times New Roman" pitchFamily="18" charset="0"/>
              </a:rPr>
              <a:t>g)</a:t>
            </a:r>
            <a:r>
              <a:rPr lang="cs-CZ" sz="1400">
                <a:cs typeface="Times New Roman" pitchFamily="18" charset="0"/>
              </a:rPr>
              <a:t> HN</a:t>
            </a:r>
            <a:r>
              <a:rPr lang="cs-CZ" sz="1400" baseline="30000">
                <a:cs typeface="Times New Roman" pitchFamily="18" charset="0"/>
              </a:rPr>
              <a:t> </a:t>
            </a:r>
            <a:r>
              <a:rPr lang="cs-CZ" sz="1400" baseline="30000">
                <a:solidFill>
                  <a:srgbClr val="FF0000"/>
                </a:solidFill>
                <a:cs typeface="Times New Roman" pitchFamily="18" charset="0"/>
              </a:rPr>
              <a:t>III</a:t>
            </a:r>
            <a:r>
              <a:rPr lang="cs-CZ" sz="1400" baseline="30000">
                <a:cs typeface="Times New Roman" pitchFamily="18" charset="0"/>
              </a:rPr>
              <a:t> </a:t>
            </a:r>
            <a:r>
              <a:rPr lang="cs-CZ" sz="1400">
                <a:cs typeface="Times New Roman" pitchFamily="18" charset="0"/>
              </a:rPr>
              <a:t>O</a:t>
            </a:r>
            <a:r>
              <a:rPr lang="cs-CZ" sz="1400" baseline="-30000">
                <a:cs typeface="Times New Roman" pitchFamily="18" charset="0"/>
              </a:rPr>
              <a:t>2</a:t>
            </a:r>
            <a:r>
              <a:rPr lang="cs-CZ" sz="1400">
                <a:cs typeface="Times New Roman" pitchFamily="18" charset="0"/>
              </a:rPr>
              <a:t>      </a:t>
            </a:r>
            <a:r>
              <a:rPr lang="cs-CZ" sz="1400">
                <a:solidFill>
                  <a:srgbClr val="FF0000"/>
                </a:solidFill>
                <a:cs typeface="Times New Roman" pitchFamily="18" charset="0"/>
              </a:rPr>
              <a:t>- ITÁ        </a:t>
            </a:r>
            <a:r>
              <a:rPr lang="cs-CZ" sz="1400">
                <a:cs typeface="Times New Roman" pitchFamily="18" charset="0"/>
              </a:rPr>
              <a:t>    </a:t>
            </a:r>
            <a:r>
              <a:rPr lang="cs-CZ" sz="1400" b="1">
                <a:cs typeface="Times New Roman" pitchFamily="18" charset="0"/>
              </a:rPr>
              <a:t>h)</a:t>
            </a:r>
            <a:r>
              <a:rPr lang="cs-CZ" sz="1400">
                <a:cs typeface="Times New Roman" pitchFamily="18" charset="0"/>
              </a:rPr>
              <a:t> HCl</a:t>
            </a:r>
            <a:r>
              <a:rPr lang="cs-CZ" sz="1400" baseline="30000">
                <a:cs typeface="Times New Roman" pitchFamily="18" charset="0"/>
              </a:rPr>
              <a:t> </a:t>
            </a:r>
            <a:r>
              <a:rPr lang="cs-CZ" sz="1400" baseline="30000">
                <a:solidFill>
                  <a:srgbClr val="FF0000"/>
                </a:solidFill>
                <a:cs typeface="Times New Roman" pitchFamily="18" charset="0"/>
              </a:rPr>
              <a:t>I </a:t>
            </a:r>
            <a:r>
              <a:rPr lang="cs-CZ" sz="1400">
                <a:cs typeface="Times New Roman" pitchFamily="18" charset="0"/>
              </a:rPr>
              <a:t>O        </a:t>
            </a:r>
            <a:r>
              <a:rPr lang="cs-CZ" sz="1400">
                <a:solidFill>
                  <a:srgbClr val="FF0000"/>
                </a:solidFill>
                <a:cs typeface="Times New Roman" pitchFamily="18" charset="0"/>
              </a:rPr>
              <a:t>-  NÁ</a:t>
            </a:r>
          </a:p>
          <a:p>
            <a:pPr eaLnBrk="0" hangingPunct="0"/>
            <a:endParaRPr lang="cs-CZ" sz="1400">
              <a:solidFill>
                <a:srgbClr val="FF0000"/>
              </a:solidFill>
              <a:cs typeface="Times New Roman" pitchFamily="18" charset="0"/>
            </a:endParaRPr>
          </a:p>
          <a:p>
            <a:pPr eaLnBrk="0" hangingPunct="0"/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     </a:t>
            </a:r>
            <a:r>
              <a:rPr lang="cs-CZ" sz="1400" b="1">
                <a:cs typeface="Times New Roman" pitchFamily="18" charset="0"/>
              </a:rPr>
              <a:t>i)</a:t>
            </a:r>
            <a:r>
              <a:rPr lang="cs-CZ" sz="1400">
                <a:cs typeface="Times New Roman" pitchFamily="18" charset="0"/>
              </a:rPr>
              <a:t> H</a:t>
            </a:r>
            <a:r>
              <a:rPr lang="cs-CZ" sz="1400" baseline="-30000">
                <a:cs typeface="Times New Roman" pitchFamily="18" charset="0"/>
              </a:rPr>
              <a:t>5</a:t>
            </a:r>
            <a:r>
              <a:rPr lang="cs-CZ" sz="1400">
                <a:cs typeface="Times New Roman" pitchFamily="18" charset="0"/>
              </a:rPr>
              <a:t>I</a:t>
            </a:r>
            <a:r>
              <a:rPr lang="cs-CZ" sz="1400" baseline="30000">
                <a:cs typeface="Times New Roman" pitchFamily="18" charset="0"/>
              </a:rPr>
              <a:t> </a:t>
            </a:r>
            <a:r>
              <a:rPr lang="cs-CZ" sz="1400" baseline="30000">
                <a:solidFill>
                  <a:srgbClr val="FF0000"/>
                </a:solidFill>
                <a:cs typeface="Times New Roman" pitchFamily="18" charset="0"/>
              </a:rPr>
              <a:t>VII </a:t>
            </a:r>
            <a:r>
              <a:rPr lang="cs-CZ" sz="1400">
                <a:cs typeface="Times New Roman" pitchFamily="18" charset="0"/>
              </a:rPr>
              <a:t>O</a:t>
            </a:r>
            <a:r>
              <a:rPr lang="cs-CZ" sz="1400" baseline="-30000">
                <a:cs typeface="Times New Roman" pitchFamily="18" charset="0"/>
              </a:rPr>
              <a:t>6</a:t>
            </a:r>
            <a:r>
              <a:rPr lang="cs-CZ" sz="1400">
                <a:cs typeface="Times New Roman" pitchFamily="18" charset="0"/>
              </a:rPr>
              <a:t>       </a:t>
            </a:r>
            <a:r>
              <a:rPr lang="cs-CZ" sz="1400">
                <a:solidFill>
                  <a:srgbClr val="FF0000"/>
                </a:solidFill>
                <a:cs typeface="Times New Roman" pitchFamily="18" charset="0"/>
              </a:rPr>
              <a:t>- ISTÁ         </a:t>
            </a:r>
            <a:r>
              <a:rPr lang="cs-CZ" sz="1400" b="1">
                <a:cs typeface="Times New Roman" pitchFamily="18" charset="0"/>
              </a:rPr>
              <a:t>j)</a:t>
            </a:r>
            <a:r>
              <a:rPr lang="cs-CZ" sz="1400">
                <a:cs typeface="Times New Roman" pitchFamily="18" charset="0"/>
              </a:rPr>
              <a:t> HN</a:t>
            </a:r>
            <a:r>
              <a:rPr lang="cs-CZ" sz="1400" baseline="30000">
                <a:cs typeface="Times New Roman" pitchFamily="18" charset="0"/>
              </a:rPr>
              <a:t> </a:t>
            </a:r>
            <a:r>
              <a:rPr lang="cs-CZ" sz="1400" baseline="30000">
                <a:solidFill>
                  <a:srgbClr val="FF0000"/>
                </a:solidFill>
                <a:cs typeface="Times New Roman" pitchFamily="18" charset="0"/>
              </a:rPr>
              <a:t>V</a:t>
            </a:r>
            <a:r>
              <a:rPr lang="cs-CZ" sz="1400">
                <a:cs typeface="Times New Roman" pitchFamily="18" charset="0"/>
              </a:rPr>
              <a:t>O</a:t>
            </a:r>
            <a:r>
              <a:rPr lang="cs-CZ" sz="1400" baseline="-30000">
                <a:cs typeface="Times New Roman" pitchFamily="18" charset="0"/>
              </a:rPr>
              <a:t>3</a:t>
            </a:r>
            <a:r>
              <a:rPr lang="cs-CZ" sz="1400">
                <a:cs typeface="Times New Roman" pitchFamily="18" charset="0"/>
              </a:rPr>
              <a:t>        </a:t>
            </a:r>
            <a:r>
              <a:rPr lang="cs-CZ" sz="1400">
                <a:solidFill>
                  <a:srgbClr val="FF0000"/>
                </a:solidFill>
                <a:cs typeface="Times New Roman" pitchFamily="18" charset="0"/>
              </a:rPr>
              <a:t>- EČNÁ</a:t>
            </a:r>
          </a:p>
          <a:p>
            <a:pPr eaLnBrk="0" hangingPunct="0"/>
            <a:endParaRPr lang="cs-CZ" sz="1400">
              <a:solidFill>
                <a:srgbClr val="FF0000"/>
              </a:solidFill>
              <a:cs typeface="Times New Roman" pitchFamily="18" charset="0"/>
            </a:endParaRPr>
          </a:p>
          <a:p>
            <a:pPr eaLnBrk="0" hangingPunct="0"/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    </a:t>
            </a:r>
            <a:r>
              <a:rPr lang="cs-CZ" sz="1400" b="1">
                <a:cs typeface="Times New Roman" pitchFamily="18" charset="0"/>
              </a:rPr>
              <a:t>k)</a:t>
            </a:r>
            <a:r>
              <a:rPr lang="cs-CZ" sz="1400">
                <a:cs typeface="Times New Roman" pitchFamily="18" charset="0"/>
              </a:rPr>
              <a:t> H</a:t>
            </a:r>
            <a:r>
              <a:rPr lang="cs-CZ" sz="1400" baseline="-30000">
                <a:cs typeface="Times New Roman" pitchFamily="18" charset="0"/>
              </a:rPr>
              <a:t>2</a:t>
            </a:r>
            <a:r>
              <a:rPr lang="cs-CZ" sz="1400">
                <a:cs typeface="Times New Roman" pitchFamily="18" charset="0"/>
              </a:rPr>
              <a:t>Se</a:t>
            </a:r>
            <a:r>
              <a:rPr lang="cs-CZ" sz="1400" baseline="30000">
                <a:cs typeface="Times New Roman" pitchFamily="18" charset="0"/>
              </a:rPr>
              <a:t>. </a:t>
            </a:r>
            <a:r>
              <a:rPr lang="cs-CZ" sz="1400" baseline="30000">
                <a:solidFill>
                  <a:srgbClr val="FF0000"/>
                </a:solidFill>
                <a:cs typeface="Times New Roman" pitchFamily="18" charset="0"/>
              </a:rPr>
              <a:t>IV</a:t>
            </a:r>
            <a:r>
              <a:rPr lang="cs-CZ" sz="1400">
                <a:cs typeface="Times New Roman" pitchFamily="18" charset="0"/>
              </a:rPr>
              <a:t>O</a:t>
            </a:r>
            <a:r>
              <a:rPr lang="cs-CZ" sz="1400" baseline="-30000">
                <a:cs typeface="Times New Roman" pitchFamily="18" charset="0"/>
              </a:rPr>
              <a:t>3</a:t>
            </a:r>
            <a:r>
              <a:rPr lang="cs-CZ" sz="1400">
                <a:cs typeface="Times New Roman" pitchFamily="18" charset="0"/>
              </a:rPr>
              <a:t>    </a:t>
            </a:r>
            <a:r>
              <a:rPr lang="cs-CZ" sz="1400">
                <a:solidFill>
                  <a:srgbClr val="FF0000"/>
                </a:solidFill>
                <a:cs typeface="Times New Roman" pitchFamily="18" charset="0"/>
              </a:rPr>
              <a:t>-</a:t>
            </a:r>
            <a:r>
              <a:rPr lang="cs-CZ" sz="1400">
                <a:cs typeface="Times New Roman" pitchFamily="18" charset="0"/>
              </a:rPr>
              <a:t> </a:t>
            </a:r>
            <a:r>
              <a:rPr lang="cs-CZ" sz="1400">
                <a:solidFill>
                  <a:srgbClr val="FF0000"/>
                </a:solidFill>
                <a:cs typeface="Times New Roman" pitchFamily="18" charset="0"/>
              </a:rPr>
              <a:t>IČITÁ   </a:t>
            </a:r>
            <a:r>
              <a:rPr lang="cs-CZ" sz="1400">
                <a:cs typeface="Times New Roman" pitchFamily="18" charset="0"/>
              </a:rPr>
              <a:t>      </a:t>
            </a:r>
            <a:r>
              <a:rPr lang="cs-CZ" sz="1400" b="1">
                <a:cs typeface="Times New Roman" pitchFamily="18" charset="0"/>
              </a:rPr>
              <a:t>l) </a:t>
            </a:r>
            <a:r>
              <a:rPr lang="cs-CZ" sz="1400"/>
              <a:t>H</a:t>
            </a:r>
            <a:r>
              <a:rPr lang="cs-CZ" sz="1400" baseline="-25000"/>
              <a:t>2</a:t>
            </a:r>
            <a:r>
              <a:rPr lang="cs-CZ" sz="1400"/>
              <a:t>Mn </a:t>
            </a:r>
            <a:r>
              <a:rPr lang="cs-CZ" sz="1400" baseline="30000">
                <a:solidFill>
                  <a:srgbClr val="FF0000"/>
                </a:solidFill>
              </a:rPr>
              <a:t>VI</a:t>
            </a:r>
            <a:r>
              <a:rPr lang="cs-CZ" sz="1400" baseline="30000"/>
              <a:t> </a:t>
            </a:r>
            <a:r>
              <a:rPr lang="cs-CZ" sz="1400"/>
              <a:t>O</a:t>
            </a:r>
            <a:r>
              <a:rPr lang="cs-CZ" sz="1400" baseline="-25000"/>
              <a:t>4</a:t>
            </a:r>
            <a:r>
              <a:rPr lang="cs-CZ" sz="1400">
                <a:cs typeface="Times New Roman" pitchFamily="18" charset="0"/>
              </a:rPr>
              <a:t>    </a:t>
            </a:r>
            <a:r>
              <a:rPr lang="cs-CZ" sz="1400">
                <a:solidFill>
                  <a:srgbClr val="FF0000"/>
                </a:solidFill>
                <a:cs typeface="Times New Roman" pitchFamily="18" charset="0"/>
              </a:rPr>
              <a:t>- OVÁ</a:t>
            </a:r>
            <a:endParaRPr lang="cs-CZ" sz="14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</a:t>
            </a:r>
            <a:endParaRPr lang="cs-CZ" sz="1400">
              <a:solidFill>
                <a:srgbClr val="FF0000"/>
              </a:solidFill>
              <a:cs typeface="Times New Roman" pitchFamily="18" charset="0"/>
            </a:endParaRPr>
          </a:p>
          <a:p>
            <a:pPr eaLnBrk="0" hangingPunct="0"/>
            <a:endParaRPr lang="cs-CZ"/>
          </a:p>
        </p:txBody>
      </p:sp>
      <p:sp>
        <p:nvSpPr>
          <p:cNvPr id="5" name="Obdélník s odříznutým příčným rohem 4"/>
          <p:cNvSpPr/>
          <p:nvPr/>
        </p:nvSpPr>
        <p:spPr>
          <a:xfrm>
            <a:off x="2916238" y="620713"/>
            <a:ext cx="2087562" cy="576262"/>
          </a:xfrm>
          <a:prstGeom prst="snip2Diag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i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ŘEŠENÍ</a:t>
            </a:r>
          </a:p>
        </p:txBody>
      </p:sp>
      <p:sp>
        <p:nvSpPr>
          <p:cNvPr id="6" name="Tlačítko akce: Zpět nebo Předchozí 5">
            <a:hlinkClick r:id="rId2" action="ppaction://hlinksldjump" highlightClick="1"/>
          </p:cNvPr>
          <p:cNvSpPr/>
          <p:nvPr/>
        </p:nvSpPr>
        <p:spPr>
          <a:xfrm>
            <a:off x="7667625" y="5157788"/>
            <a:ext cx="1042988" cy="431800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 advTm="6000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2051050" y="333375"/>
            <a:ext cx="4752975" cy="1143000"/>
          </a:xfrm>
          <a:gradFill rotWithShape="1">
            <a:gsLst>
              <a:gs pos="0">
                <a:srgbClr val="840F54"/>
              </a:gs>
              <a:gs pos="50000">
                <a:srgbClr val="BE1A7C"/>
              </a:gs>
              <a:gs pos="100000">
                <a:srgbClr val="E32194"/>
              </a:gs>
            </a:gsLst>
            <a:lin ang="0" scaled="1"/>
          </a:gradFill>
          <a:ln w="28575">
            <a:solidFill>
              <a:srgbClr val="D62E92">
                <a:alpha val="79999"/>
              </a:srgbClr>
            </a:solidFill>
          </a:ln>
        </p:spPr>
        <p:txBody>
          <a:bodyPr/>
          <a:lstStyle/>
          <a:p>
            <a:r>
              <a:rPr lang="cs-CZ" sz="4000" i="1" smtClean="0">
                <a:latin typeface="Comic Sans MS" pitchFamily="66" charset="0"/>
              </a:rPr>
              <a:t>OBSAH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250825" y="2133600"/>
            <a:ext cx="8229600" cy="4525963"/>
          </a:xfrm>
        </p:spPr>
        <p:txBody>
          <a:bodyPr/>
          <a:lstStyle/>
          <a:p>
            <a:r>
              <a:rPr lang="cs-CZ" sz="1800" i="1" smtClean="0">
                <a:latin typeface="Comic Sans MS" pitchFamily="66" charset="0"/>
                <a:hlinkClick r:id="rId2" action="ppaction://hlinksldjump"/>
              </a:rPr>
              <a:t>DEFINICE</a:t>
            </a:r>
            <a:endParaRPr lang="cs-CZ" sz="1800" i="1" smtClean="0">
              <a:latin typeface="Comic Sans MS" pitchFamily="66" charset="0"/>
              <a:hlinkClick r:id="" action="ppaction://noaction"/>
            </a:endParaRPr>
          </a:p>
          <a:p>
            <a:endParaRPr lang="cs-CZ" sz="1800" i="1" smtClean="0">
              <a:latin typeface="Comic Sans MS" pitchFamily="66" charset="0"/>
              <a:hlinkClick r:id="" action="ppaction://noaction"/>
            </a:endParaRPr>
          </a:p>
          <a:p>
            <a:r>
              <a:rPr lang="cs-CZ" sz="1800" i="1" smtClean="0">
                <a:latin typeface="Comic Sans MS" pitchFamily="66" charset="0"/>
                <a:hlinkClick r:id="rId3" action="ppaction://hlinksldjump"/>
              </a:rPr>
              <a:t>ROZDĚLENÍ DLE POČTU VODÍKŮ</a:t>
            </a:r>
            <a:endParaRPr lang="cs-CZ" sz="1800" i="1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endParaRPr lang="cs-CZ" sz="1800" i="1" smtClean="0">
              <a:latin typeface="Comic Sans MS" pitchFamily="66" charset="0"/>
            </a:endParaRPr>
          </a:p>
          <a:p>
            <a:r>
              <a:rPr lang="cs-CZ" sz="1800" i="1" smtClean="0">
                <a:latin typeface="Comic Sans MS" pitchFamily="66" charset="0"/>
                <a:hlinkClick r:id="rId4" action="ppaction://hlinksldjump"/>
              </a:rPr>
              <a:t>ROZDĚLENÍ DLE POČTU KYSLÍKU</a:t>
            </a:r>
            <a:endParaRPr lang="cs-CZ" sz="1800" i="1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endParaRPr lang="cs-CZ" sz="1800" i="1" smtClean="0">
              <a:latin typeface="Comic Sans MS" pitchFamily="66" charset="0"/>
            </a:endParaRPr>
          </a:p>
          <a:p>
            <a:r>
              <a:rPr lang="cs-CZ" sz="1800" i="1" smtClean="0">
                <a:latin typeface="Comic Sans MS" pitchFamily="66" charset="0"/>
                <a:hlinkClick r:id="" action="ppaction://customshow?id=0"/>
              </a:rPr>
              <a:t>BEZKYSLÍKATÉ   KYSELINY</a:t>
            </a:r>
            <a:endParaRPr lang="cs-CZ" sz="1800" i="1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endParaRPr lang="cs-CZ" sz="1800" i="1" smtClean="0">
              <a:latin typeface="Comic Sans MS" pitchFamily="66" charset="0"/>
            </a:endParaRPr>
          </a:p>
          <a:p>
            <a:r>
              <a:rPr lang="cs-CZ" sz="1800" i="1" smtClean="0">
                <a:latin typeface="Comic Sans MS" pitchFamily="66" charset="0"/>
                <a:hlinkClick r:id="rId5" action="ppaction://hlinksldjump"/>
              </a:rPr>
              <a:t>OXOKYSELINY</a:t>
            </a:r>
            <a:endParaRPr lang="cs-CZ" sz="1800" i="1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endParaRPr lang="cs-CZ" sz="1800" i="1" smtClean="0">
              <a:latin typeface="Comic Sans MS" pitchFamily="66" charset="0"/>
            </a:endParaRPr>
          </a:p>
          <a:p>
            <a:r>
              <a:rPr lang="cs-CZ" sz="1800" i="1" smtClean="0">
                <a:latin typeface="Comic Sans MS" pitchFamily="66" charset="0"/>
                <a:hlinkClick r:id="rId6" action="ppaction://hlinksldjump"/>
              </a:rPr>
              <a:t>TEST</a:t>
            </a:r>
            <a:endParaRPr lang="cs-CZ" sz="1800" i="1" smtClean="0">
              <a:latin typeface="Comic Sans MS" pitchFamily="66" charset="0"/>
            </a:endParaRPr>
          </a:p>
        </p:txBody>
      </p:sp>
      <p:sp>
        <p:nvSpPr>
          <p:cNvPr id="4" name="Tlačítko akce: Konec 3">
            <a:hlinkClick r:id="" action="ppaction://hlinkshowjump?jump=endshow" highlightClick="1"/>
          </p:cNvPr>
          <p:cNvSpPr/>
          <p:nvPr/>
        </p:nvSpPr>
        <p:spPr>
          <a:xfrm>
            <a:off x="7019925" y="5445125"/>
            <a:ext cx="1042988" cy="576263"/>
          </a:xfrm>
          <a:prstGeom prst="actionButtonEnd">
            <a:avLst/>
          </a:prstGeom>
          <a:solidFill>
            <a:srgbClr val="D62E9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Tlačítko akce: Začátek 4">
            <a:hlinkClick r:id="" action="ppaction://hlinkshowjump?jump=firstslide" highlightClick="1"/>
          </p:cNvPr>
          <p:cNvSpPr/>
          <p:nvPr/>
        </p:nvSpPr>
        <p:spPr>
          <a:xfrm>
            <a:off x="5724525" y="5445125"/>
            <a:ext cx="1114425" cy="576263"/>
          </a:xfrm>
          <a:prstGeom prst="actionButtonBeginning">
            <a:avLst/>
          </a:prstGeom>
          <a:solidFill>
            <a:srgbClr val="D62E9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755650" y="1773238"/>
            <a:ext cx="76977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cs-CZ" sz="2400" dirty="0">
                <a:latin typeface="+mn-lt"/>
                <a:cs typeface="Times New Roman" pitchFamily="18" charset="0"/>
              </a:rPr>
              <a:t>V následujících vzorcích kyselin doplňte počty atomů  kyslíku</a:t>
            </a:r>
            <a:endParaRPr lang="cs-CZ" sz="2400" dirty="0">
              <a:latin typeface="+mn-lt"/>
            </a:endParaRPr>
          </a:p>
          <a:p>
            <a:pPr eaLnBrk="0" hangingPunct="0">
              <a:defRPr/>
            </a:pPr>
            <a:r>
              <a:rPr lang="cs-CZ" sz="2400" dirty="0">
                <a:latin typeface="+mn-lt"/>
                <a:cs typeface="Times New Roman" pitchFamily="18" charset="0"/>
              </a:rPr>
              <a:t>    </a:t>
            </a:r>
            <a:endParaRPr lang="cs-CZ" sz="2400" dirty="0">
              <a:latin typeface="+mn-lt"/>
            </a:endParaRPr>
          </a:p>
          <a:p>
            <a:pPr eaLnBrk="0" hangingPunct="0">
              <a:defRPr/>
            </a:pPr>
            <a:r>
              <a:rPr lang="cs-CZ" sz="2400" dirty="0">
                <a:latin typeface="+mn-lt"/>
                <a:cs typeface="Times New Roman" pitchFamily="18" charset="0"/>
              </a:rPr>
              <a:t>                 </a:t>
            </a:r>
            <a:r>
              <a:rPr lang="cs-CZ" sz="2400" b="1" dirty="0">
                <a:latin typeface="+mn-lt"/>
                <a:cs typeface="Times New Roman" pitchFamily="18" charset="0"/>
              </a:rPr>
              <a:t>a)</a:t>
            </a:r>
            <a:r>
              <a:rPr lang="cs-CZ" sz="2400" dirty="0">
                <a:latin typeface="+mn-lt"/>
                <a:cs typeface="Times New Roman" pitchFamily="18" charset="0"/>
              </a:rPr>
              <a:t> H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2 </a:t>
            </a:r>
            <a:r>
              <a:rPr lang="cs-CZ" sz="2400" dirty="0">
                <a:latin typeface="+mn-lt"/>
                <a:cs typeface="Times New Roman" pitchFamily="18" charset="0"/>
              </a:rPr>
              <a:t>C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IV 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.</a:t>
            </a:r>
            <a:r>
              <a:rPr lang="cs-CZ" sz="2400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3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 </a:t>
            </a:r>
            <a:r>
              <a:rPr lang="cs-CZ" sz="2400" dirty="0">
                <a:latin typeface="+mn-lt"/>
                <a:cs typeface="Times New Roman" pitchFamily="18" charset="0"/>
              </a:rPr>
              <a:t>       </a:t>
            </a:r>
            <a:r>
              <a:rPr lang="cs-CZ" sz="2400" b="1" dirty="0">
                <a:latin typeface="+mn-lt"/>
                <a:cs typeface="Times New Roman" pitchFamily="18" charset="0"/>
              </a:rPr>
              <a:t>b)</a:t>
            </a:r>
            <a:r>
              <a:rPr lang="cs-CZ" sz="2400" dirty="0">
                <a:latin typeface="+mn-lt"/>
                <a:cs typeface="Times New Roman" pitchFamily="18" charset="0"/>
              </a:rPr>
              <a:t> H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3 </a:t>
            </a:r>
            <a:r>
              <a:rPr lang="cs-CZ" sz="2400" dirty="0">
                <a:latin typeface="+mn-lt"/>
                <a:cs typeface="Times New Roman" pitchFamily="18" charset="0"/>
              </a:rPr>
              <a:t>P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V 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="1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4</a:t>
            </a:r>
            <a:r>
              <a:rPr lang="cs-CZ" sz="2400" b="1" baseline="-30000" dirty="0">
                <a:latin typeface="+mn-lt"/>
                <a:cs typeface="Times New Roman" pitchFamily="18" charset="0"/>
              </a:rPr>
              <a:t> 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  </a:t>
            </a:r>
            <a:r>
              <a:rPr lang="cs-CZ" sz="2400" dirty="0">
                <a:latin typeface="+mn-lt"/>
                <a:cs typeface="Times New Roman" pitchFamily="18" charset="0"/>
              </a:rPr>
              <a:t>         </a:t>
            </a:r>
            <a:r>
              <a:rPr lang="cs-CZ" sz="2400" b="1" dirty="0">
                <a:latin typeface="+mn-lt"/>
                <a:cs typeface="Times New Roman" pitchFamily="18" charset="0"/>
              </a:rPr>
              <a:t>c)</a:t>
            </a:r>
            <a:r>
              <a:rPr lang="cs-CZ" sz="2400" dirty="0">
                <a:latin typeface="+mn-lt"/>
                <a:cs typeface="Times New Roman" pitchFamily="18" charset="0"/>
              </a:rPr>
              <a:t>  H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2</a:t>
            </a:r>
            <a:r>
              <a:rPr lang="cs-CZ" sz="2400" dirty="0">
                <a:latin typeface="+mn-lt"/>
                <a:cs typeface="Times New Roman" pitchFamily="18" charset="0"/>
              </a:rPr>
              <a:t>S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IV 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="1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3</a:t>
            </a:r>
            <a:r>
              <a:rPr lang="cs-CZ" sz="2400" dirty="0">
                <a:latin typeface="+mn-lt"/>
                <a:cs typeface="Times New Roman" pitchFamily="18" charset="0"/>
              </a:rPr>
              <a:t>  </a:t>
            </a:r>
          </a:p>
          <a:p>
            <a:pPr eaLnBrk="0" hangingPunct="0">
              <a:defRPr/>
            </a:pPr>
            <a:r>
              <a:rPr lang="cs-CZ" sz="2400" baseline="-30000" dirty="0">
                <a:latin typeface="+mn-lt"/>
                <a:cs typeface="Times New Roman" pitchFamily="18" charset="0"/>
              </a:rPr>
              <a:t> </a:t>
            </a:r>
            <a:r>
              <a:rPr lang="cs-CZ" sz="2400" dirty="0">
                <a:latin typeface="+mn-lt"/>
                <a:cs typeface="Times New Roman" pitchFamily="18" charset="0"/>
              </a:rPr>
              <a:t> </a:t>
            </a:r>
            <a:endParaRPr lang="cs-CZ" sz="2400" dirty="0">
              <a:latin typeface="+mn-lt"/>
            </a:endParaRPr>
          </a:p>
          <a:p>
            <a:pPr eaLnBrk="0" hangingPunct="0">
              <a:defRPr/>
            </a:pPr>
            <a:r>
              <a:rPr lang="cs-CZ" sz="2400" dirty="0">
                <a:latin typeface="+mn-lt"/>
                <a:cs typeface="Times New Roman" pitchFamily="18" charset="0"/>
              </a:rPr>
              <a:t>                </a:t>
            </a:r>
            <a:r>
              <a:rPr lang="cs-CZ" sz="2400" b="1" dirty="0">
                <a:latin typeface="+mn-lt"/>
                <a:cs typeface="Times New Roman" pitchFamily="18" charset="0"/>
              </a:rPr>
              <a:t>d)</a:t>
            </a:r>
            <a:r>
              <a:rPr lang="cs-CZ" sz="2400" dirty="0">
                <a:latin typeface="+mn-lt"/>
                <a:cs typeface="Times New Roman" pitchFamily="18" charset="0"/>
              </a:rPr>
              <a:t> H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2</a:t>
            </a:r>
            <a:r>
              <a:rPr lang="cs-CZ" sz="2400" dirty="0">
                <a:latin typeface="+mn-lt"/>
                <a:cs typeface="Times New Roman" pitchFamily="18" charset="0"/>
              </a:rPr>
              <a:t>Cr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VI 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 </a:t>
            </a:r>
            <a:r>
              <a:rPr lang="cs-CZ" sz="2400" b="1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4 </a:t>
            </a:r>
            <a:r>
              <a:rPr lang="cs-CZ" sz="2400" b="1" baseline="-30000" dirty="0">
                <a:latin typeface="+mn-lt"/>
                <a:cs typeface="Times New Roman" pitchFamily="18" charset="0"/>
              </a:rPr>
              <a:t>            </a:t>
            </a:r>
            <a:r>
              <a:rPr lang="cs-CZ" sz="2400" b="1" dirty="0">
                <a:latin typeface="+mn-lt"/>
                <a:cs typeface="Times New Roman" pitchFamily="18" charset="0"/>
              </a:rPr>
              <a:t>e)</a:t>
            </a:r>
            <a:r>
              <a:rPr lang="cs-CZ" sz="2400" dirty="0">
                <a:latin typeface="+mn-lt"/>
                <a:cs typeface="Times New Roman" pitchFamily="18" charset="0"/>
              </a:rPr>
              <a:t> HI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V 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="1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3</a:t>
            </a:r>
            <a:r>
              <a:rPr lang="cs-CZ" sz="2400" b="1" dirty="0">
                <a:latin typeface="+mn-lt"/>
                <a:cs typeface="Times New Roman" pitchFamily="18" charset="0"/>
              </a:rPr>
              <a:t>  </a:t>
            </a:r>
            <a:r>
              <a:rPr lang="cs-CZ" sz="2400" dirty="0">
                <a:latin typeface="+mn-lt"/>
                <a:cs typeface="Times New Roman" pitchFamily="18" charset="0"/>
              </a:rPr>
              <a:t>             </a:t>
            </a:r>
            <a:r>
              <a:rPr lang="cs-CZ" sz="2400" b="1" dirty="0">
                <a:latin typeface="+mn-lt"/>
                <a:cs typeface="Times New Roman" pitchFamily="18" charset="0"/>
              </a:rPr>
              <a:t>f) </a:t>
            </a:r>
            <a:r>
              <a:rPr lang="cs-CZ" sz="2400" dirty="0">
                <a:latin typeface="+mn-lt"/>
                <a:cs typeface="Times New Roman" pitchFamily="18" charset="0"/>
              </a:rPr>
              <a:t> H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 </a:t>
            </a:r>
            <a:r>
              <a:rPr lang="cs-CZ" sz="2400" dirty="0">
                <a:latin typeface="+mn-lt"/>
                <a:cs typeface="Times New Roman" pitchFamily="18" charset="0"/>
              </a:rPr>
              <a:t>N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III 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="1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2</a:t>
            </a:r>
            <a:r>
              <a:rPr lang="cs-CZ" sz="2400" dirty="0">
                <a:latin typeface="+mn-lt"/>
                <a:cs typeface="Times New Roman" pitchFamily="18" charset="0"/>
              </a:rPr>
              <a:t> </a:t>
            </a:r>
            <a:endParaRPr lang="cs-CZ" sz="2400" dirty="0">
              <a:latin typeface="+mn-lt"/>
            </a:endParaRPr>
          </a:p>
          <a:p>
            <a:pPr eaLnBrk="0" hangingPunct="0">
              <a:defRPr/>
            </a:pPr>
            <a:r>
              <a:rPr lang="cs-CZ" sz="2400" dirty="0">
                <a:latin typeface="+mn-lt"/>
                <a:cs typeface="Times New Roman" pitchFamily="18" charset="0"/>
              </a:rPr>
              <a:t> </a:t>
            </a:r>
            <a:endParaRPr lang="cs-CZ" sz="2400" dirty="0">
              <a:latin typeface="+mn-lt"/>
            </a:endParaRPr>
          </a:p>
          <a:p>
            <a:pPr eaLnBrk="0" hangingPunct="0">
              <a:defRPr/>
            </a:pPr>
            <a:r>
              <a:rPr lang="cs-CZ" sz="2400" dirty="0">
                <a:latin typeface="+mn-lt"/>
                <a:cs typeface="Times New Roman" pitchFamily="18" charset="0"/>
              </a:rPr>
              <a:t>                </a:t>
            </a:r>
            <a:r>
              <a:rPr lang="cs-CZ" sz="2400" b="1" dirty="0">
                <a:latin typeface="+mn-lt"/>
                <a:cs typeface="Times New Roman" pitchFamily="18" charset="0"/>
              </a:rPr>
              <a:t>g) </a:t>
            </a:r>
            <a:r>
              <a:rPr lang="cs-CZ" sz="2400" dirty="0">
                <a:latin typeface="+mn-lt"/>
                <a:cs typeface="Times New Roman" pitchFamily="18" charset="0"/>
              </a:rPr>
              <a:t>HP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V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="1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3</a:t>
            </a:r>
            <a:r>
              <a:rPr lang="cs-CZ" sz="2400" dirty="0">
                <a:latin typeface="+mn-lt"/>
                <a:cs typeface="Times New Roman" pitchFamily="18" charset="0"/>
              </a:rPr>
              <a:t>             </a:t>
            </a:r>
            <a:r>
              <a:rPr lang="cs-CZ" sz="2400" b="1" dirty="0">
                <a:latin typeface="+mn-lt"/>
                <a:cs typeface="Times New Roman" pitchFamily="18" charset="0"/>
              </a:rPr>
              <a:t>h)</a:t>
            </a:r>
            <a:r>
              <a:rPr lang="cs-CZ" sz="2400" dirty="0">
                <a:latin typeface="+mn-lt"/>
                <a:cs typeface="Times New Roman" pitchFamily="18" charset="0"/>
              </a:rPr>
              <a:t> </a:t>
            </a:r>
            <a:r>
              <a:rPr lang="cs-CZ" sz="2400" dirty="0" err="1">
                <a:latin typeface="+mn-lt"/>
                <a:cs typeface="Times New Roman" pitchFamily="18" charset="0"/>
              </a:rPr>
              <a:t>H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 </a:t>
            </a:r>
            <a:r>
              <a:rPr lang="cs-CZ" sz="2400" dirty="0" err="1">
                <a:latin typeface="+mn-lt"/>
                <a:cs typeface="Times New Roman" pitchFamily="18" charset="0"/>
              </a:rPr>
              <a:t>Mn</a:t>
            </a:r>
            <a:r>
              <a:rPr lang="cs-CZ" sz="2400" baseline="30000" dirty="0" err="1">
                <a:latin typeface="+mn-lt"/>
                <a:cs typeface="Times New Roman" pitchFamily="18" charset="0"/>
              </a:rPr>
              <a:t>VII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 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="1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4</a:t>
            </a:r>
            <a:r>
              <a:rPr lang="cs-CZ" sz="2400" dirty="0">
                <a:latin typeface="+mn-lt"/>
                <a:cs typeface="Times New Roman" pitchFamily="18" charset="0"/>
              </a:rPr>
              <a:t>           </a:t>
            </a:r>
            <a:r>
              <a:rPr lang="cs-CZ" sz="2400" b="1" dirty="0">
                <a:latin typeface="+mn-lt"/>
                <a:cs typeface="Times New Roman" pitchFamily="18" charset="0"/>
              </a:rPr>
              <a:t>i)</a:t>
            </a:r>
            <a:r>
              <a:rPr lang="cs-CZ" sz="2400" dirty="0">
                <a:latin typeface="+mn-lt"/>
                <a:cs typeface="Times New Roman" pitchFamily="18" charset="0"/>
              </a:rPr>
              <a:t> H</a:t>
            </a:r>
            <a:r>
              <a:rPr lang="cs-CZ" sz="2400" baseline="-30000" dirty="0">
                <a:latin typeface="+mn-lt"/>
                <a:cs typeface="Times New Roman" pitchFamily="18" charset="0"/>
              </a:rPr>
              <a:t>5</a:t>
            </a:r>
            <a:r>
              <a:rPr lang="cs-CZ" sz="2400" dirty="0">
                <a:latin typeface="+mn-lt"/>
                <a:cs typeface="Times New Roman" pitchFamily="18" charset="0"/>
              </a:rPr>
              <a:t>I</a:t>
            </a:r>
            <a:r>
              <a:rPr lang="cs-CZ" sz="2400" baseline="30000" dirty="0">
                <a:latin typeface="+mn-lt"/>
                <a:cs typeface="Times New Roman" pitchFamily="18" charset="0"/>
              </a:rPr>
              <a:t>VII </a:t>
            </a:r>
            <a:r>
              <a:rPr lang="cs-CZ" sz="2400" dirty="0">
                <a:latin typeface="+mn-lt"/>
                <a:cs typeface="Times New Roman" pitchFamily="18" charset="0"/>
              </a:rPr>
              <a:t>O</a:t>
            </a:r>
            <a:r>
              <a:rPr lang="cs-CZ" sz="2400" b="1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6</a:t>
            </a:r>
            <a:endParaRPr lang="cs-CZ" sz="2400" b="1" dirty="0">
              <a:latin typeface="+mn-lt"/>
            </a:endParaRPr>
          </a:p>
        </p:txBody>
      </p:sp>
      <p:sp>
        <p:nvSpPr>
          <p:cNvPr id="3" name="Obdélník s odříznutým příčným rohem 2"/>
          <p:cNvSpPr/>
          <p:nvPr/>
        </p:nvSpPr>
        <p:spPr>
          <a:xfrm>
            <a:off x="2916238" y="620713"/>
            <a:ext cx="2087562" cy="576262"/>
          </a:xfrm>
          <a:prstGeom prst="snip2Diag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i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ŘEŠENÍ</a:t>
            </a: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7667625" y="5157788"/>
            <a:ext cx="1042988" cy="431800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 advTm="60000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179388" y="1849438"/>
            <a:ext cx="662940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1400" b="1">
                <a:cs typeface="Times New Roman" pitchFamily="18" charset="0"/>
              </a:rPr>
              <a:t>                      3a)</a:t>
            </a:r>
            <a:r>
              <a:rPr lang="cs-CZ" sz="1400">
                <a:cs typeface="Times New Roman" pitchFamily="18" charset="0"/>
              </a:rPr>
              <a:t>   HClO</a:t>
            </a:r>
            <a:r>
              <a:rPr lang="cs-CZ" sz="1400" baseline="-30000">
                <a:cs typeface="Times New Roman" pitchFamily="18" charset="0"/>
              </a:rPr>
              <a:t>2</a:t>
            </a:r>
            <a:r>
              <a:rPr lang="cs-CZ" sz="1400">
                <a:cs typeface="Times New Roman" pitchFamily="18" charset="0"/>
              </a:rPr>
              <a:t>                 		                  </a:t>
            </a:r>
            <a:r>
              <a:rPr lang="cs-CZ" sz="1400" b="1">
                <a:cs typeface="Times New Roman" pitchFamily="18" charset="0"/>
              </a:rPr>
              <a:t>3d) </a:t>
            </a:r>
            <a:r>
              <a:rPr lang="cs-CZ" sz="1400">
                <a:cs typeface="Times New Roman" pitchFamily="18" charset="0"/>
              </a:rPr>
              <a:t>  H</a:t>
            </a:r>
            <a:r>
              <a:rPr lang="cs-CZ" sz="1400" baseline="-30000">
                <a:cs typeface="Times New Roman" pitchFamily="18" charset="0"/>
              </a:rPr>
              <a:t>3</a:t>
            </a:r>
            <a:r>
              <a:rPr lang="cs-CZ" sz="1400">
                <a:cs typeface="Times New Roman" pitchFamily="18" charset="0"/>
              </a:rPr>
              <a:t>PO</a:t>
            </a:r>
            <a:r>
              <a:rPr lang="cs-CZ" sz="1400" baseline="-30000">
                <a:cs typeface="Times New Roman" pitchFamily="18" charset="0"/>
              </a:rPr>
              <a:t>4</a:t>
            </a:r>
            <a:r>
              <a:rPr lang="cs-CZ" sz="1400">
                <a:cs typeface="Times New Roman" pitchFamily="18" charset="0"/>
              </a:rPr>
              <a:t> 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            </a:t>
            </a:r>
            <a:r>
              <a:rPr lang="cs-CZ" sz="1400" b="1">
                <a:cs typeface="Times New Roman" pitchFamily="18" charset="0"/>
              </a:rPr>
              <a:t>3b)</a:t>
            </a:r>
            <a:r>
              <a:rPr lang="cs-CZ" sz="1400">
                <a:cs typeface="Times New Roman" pitchFamily="18" charset="0"/>
              </a:rPr>
              <a:t>   HBrO</a:t>
            </a:r>
            <a:r>
              <a:rPr lang="cs-CZ" sz="1400" baseline="-30000">
                <a:cs typeface="Times New Roman" pitchFamily="18" charset="0"/>
              </a:rPr>
              <a:t>3</a:t>
            </a:r>
            <a:r>
              <a:rPr lang="cs-CZ" sz="1400">
                <a:cs typeface="Times New Roman" pitchFamily="18" charset="0"/>
              </a:rPr>
              <a:t>                 		 	</a:t>
            </a:r>
            <a:r>
              <a:rPr lang="cs-CZ" sz="1400" b="1">
                <a:cs typeface="Times New Roman" pitchFamily="18" charset="0"/>
              </a:rPr>
              <a:t>3e)    </a:t>
            </a:r>
            <a:r>
              <a:rPr lang="cs-CZ" sz="1400">
                <a:cs typeface="Times New Roman" pitchFamily="18" charset="0"/>
              </a:rPr>
              <a:t>H</a:t>
            </a:r>
            <a:r>
              <a:rPr lang="cs-CZ" sz="1400" baseline="-30000">
                <a:cs typeface="Times New Roman" pitchFamily="18" charset="0"/>
              </a:rPr>
              <a:t>5 </a:t>
            </a:r>
            <a:r>
              <a:rPr lang="cs-CZ" sz="1400">
                <a:cs typeface="Times New Roman" pitchFamily="18" charset="0"/>
              </a:rPr>
              <a:t>IO</a:t>
            </a:r>
            <a:r>
              <a:rPr lang="cs-CZ" sz="1400" baseline="-30000">
                <a:cs typeface="Times New Roman" pitchFamily="18" charset="0"/>
              </a:rPr>
              <a:t>6</a:t>
            </a:r>
            <a:endParaRPr lang="cs-CZ" sz="600"/>
          </a:p>
          <a:p>
            <a:pPr eaLnBrk="0" hangingPunct="0"/>
            <a:r>
              <a:rPr lang="cs-CZ" sz="1400" b="1">
                <a:cs typeface="Times New Roman" pitchFamily="18" charset="0"/>
              </a:rPr>
              <a:t>                      3c)   </a:t>
            </a:r>
            <a:r>
              <a:rPr lang="cs-CZ" sz="1400">
                <a:cs typeface="Times New Roman" pitchFamily="18" charset="0"/>
              </a:rPr>
              <a:t>H</a:t>
            </a:r>
            <a:r>
              <a:rPr lang="cs-CZ" sz="1400" baseline="-30000">
                <a:cs typeface="Times New Roman" pitchFamily="18" charset="0"/>
              </a:rPr>
              <a:t>2</a:t>
            </a:r>
            <a:r>
              <a:rPr lang="cs-CZ" sz="1400">
                <a:cs typeface="Times New Roman" pitchFamily="18" charset="0"/>
              </a:rPr>
              <a:t>SiO</a:t>
            </a:r>
            <a:r>
              <a:rPr lang="cs-CZ" sz="1400" baseline="-30000">
                <a:cs typeface="Times New Roman" pitchFamily="18" charset="0"/>
              </a:rPr>
              <a:t>3 </a:t>
            </a:r>
            <a:r>
              <a:rPr lang="cs-CZ" sz="1400">
                <a:cs typeface="Times New Roman" pitchFamily="18" charset="0"/>
              </a:rPr>
              <a:t>                 			</a:t>
            </a:r>
            <a:r>
              <a:rPr lang="cs-CZ" sz="1400" b="1">
                <a:cs typeface="Times New Roman" pitchFamily="18" charset="0"/>
              </a:rPr>
              <a:t>3f)</a:t>
            </a:r>
            <a:r>
              <a:rPr lang="cs-CZ" sz="1400">
                <a:cs typeface="Times New Roman" pitchFamily="18" charset="0"/>
              </a:rPr>
              <a:t>    HCl</a:t>
            </a:r>
            <a:endParaRPr lang="cs-CZ" sz="600"/>
          </a:p>
          <a:p>
            <a:pPr eaLnBrk="0" hangingPunct="0"/>
            <a:r>
              <a:rPr lang="cs-CZ" sz="1400" b="1">
                <a:cs typeface="Times New Roman" pitchFamily="18" charset="0"/>
              </a:rPr>
              <a:t>			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</a:t>
            </a:r>
            <a:endParaRPr lang="cs-CZ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827088" y="3398838"/>
            <a:ext cx="6867525" cy="123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1400">
                <a:cs typeface="Times New Roman" pitchFamily="18" charset="0"/>
              </a:rPr>
              <a:t>   </a:t>
            </a:r>
            <a:r>
              <a:rPr lang="cs-CZ" sz="1400" b="1">
                <a:cs typeface="Times New Roman" pitchFamily="18" charset="0"/>
              </a:rPr>
              <a:t>4a) </a:t>
            </a:r>
            <a:r>
              <a:rPr lang="cs-CZ" sz="1400">
                <a:cs typeface="Times New Roman" pitchFamily="18" charset="0"/>
              </a:rPr>
              <a:t>kyselina wolframová             		 </a:t>
            </a:r>
            <a:r>
              <a:rPr lang="cs-CZ" sz="1400" b="1">
                <a:cs typeface="Times New Roman" pitchFamily="18" charset="0"/>
              </a:rPr>
              <a:t>4d)  </a:t>
            </a:r>
            <a:r>
              <a:rPr lang="cs-CZ" sz="1400">
                <a:cs typeface="Times New Roman" pitchFamily="18" charset="0"/>
              </a:rPr>
              <a:t>kyselina fluorovodíková</a:t>
            </a:r>
            <a:endParaRPr lang="cs-CZ" sz="600"/>
          </a:p>
          <a:p>
            <a:pPr eaLnBrk="0" hangingPunct="0"/>
            <a:r>
              <a:rPr lang="cs-CZ" sz="1400" b="1">
                <a:cs typeface="Times New Roman" pitchFamily="18" charset="0"/>
              </a:rPr>
              <a:t>   4b) </a:t>
            </a:r>
            <a:r>
              <a:rPr lang="cs-CZ" sz="1400">
                <a:cs typeface="Times New Roman" pitchFamily="18" charset="0"/>
              </a:rPr>
              <a:t>kyselina manganistá	  	 </a:t>
            </a:r>
            <a:r>
              <a:rPr lang="cs-CZ" sz="1400" b="1">
                <a:cs typeface="Times New Roman" pitchFamily="18" charset="0"/>
              </a:rPr>
              <a:t>4e)</a:t>
            </a:r>
            <a:r>
              <a:rPr lang="cs-CZ" sz="1400">
                <a:cs typeface="Times New Roman" pitchFamily="18" charset="0"/>
              </a:rPr>
              <a:t>  kyselina seleničitá</a:t>
            </a:r>
            <a:endParaRPr lang="cs-CZ" sz="600"/>
          </a:p>
          <a:p>
            <a:pPr eaLnBrk="0" hangingPunct="0"/>
            <a:r>
              <a:rPr lang="cs-CZ" sz="1400" b="1">
                <a:cs typeface="Times New Roman" pitchFamily="18" charset="0"/>
              </a:rPr>
              <a:t>   4c) </a:t>
            </a:r>
            <a:r>
              <a:rPr lang="cs-CZ" sz="1400">
                <a:cs typeface="Times New Roman" pitchFamily="18" charset="0"/>
              </a:rPr>
              <a:t>kyselina tetrahydrogenxenoničelá             </a:t>
            </a:r>
            <a:r>
              <a:rPr lang="cs-CZ" sz="1400" b="1">
                <a:cs typeface="Times New Roman" pitchFamily="18" charset="0"/>
              </a:rPr>
              <a:t>4f)  </a:t>
            </a:r>
            <a:r>
              <a:rPr lang="cs-CZ" sz="1400">
                <a:cs typeface="Times New Roman" pitchFamily="18" charset="0"/>
              </a:rPr>
              <a:t>kyselina trihydrogenchloristá       </a:t>
            </a:r>
            <a:endParaRPr lang="cs-CZ" sz="600"/>
          </a:p>
          <a:p>
            <a:pPr eaLnBrk="0" hangingPunct="0"/>
            <a:r>
              <a:rPr lang="cs-CZ" sz="1400">
                <a:cs typeface="Times New Roman" pitchFamily="18" charset="0"/>
              </a:rPr>
              <a:t>          ( kyselina hexaoxoxenoničelá)                      ( kyselina pentaoxochloristá)</a:t>
            </a:r>
            <a:endParaRPr lang="cs-CZ" sz="600"/>
          </a:p>
          <a:p>
            <a:pPr eaLnBrk="0" hangingPunct="0"/>
            <a:endParaRPr lang="cs-CZ"/>
          </a:p>
        </p:txBody>
      </p:sp>
      <p:sp>
        <p:nvSpPr>
          <p:cNvPr id="4" name="Obdélník s odříznutým příčným rohem 3"/>
          <p:cNvSpPr/>
          <p:nvPr/>
        </p:nvSpPr>
        <p:spPr>
          <a:xfrm>
            <a:off x="2916238" y="620713"/>
            <a:ext cx="2087562" cy="576262"/>
          </a:xfrm>
          <a:prstGeom prst="snip2Diag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i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ŘEŠENÍ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667625" y="5157788"/>
            <a:ext cx="1042988" cy="431800"/>
          </a:xfrm>
          <a:prstGeom prst="actionButtonBackPrevio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Tlačítko akce: Začátek 5">
            <a:hlinkClick r:id="" action="ppaction://hlinkshowjump?jump=firstslide" highlightClick="1"/>
          </p:cNvPr>
          <p:cNvSpPr/>
          <p:nvPr/>
        </p:nvSpPr>
        <p:spPr>
          <a:xfrm>
            <a:off x="899592" y="5373216"/>
            <a:ext cx="1042416" cy="432048"/>
          </a:xfrm>
          <a:prstGeom prst="actionButtonBeginning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  <a:scene3d>
            <a:camera prst="isometricBottomDown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 advTm="72000">
    <p:pull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bdélník 1"/>
          <p:cNvSpPr>
            <a:spLocks noChangeArrowheads="1"/>
          </p:cNvSpPr>
          <p:nvPr/>
        </p:nvSpPr>
        <p:spPr bwMode="auto">
          <a:xfrm>
            <a:off x="900113" y="549275"/>
            <a:ext cx="7343775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b="1"/>
              <a:t>Použitá literatura: 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cs-CZ" b="1"/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/>
              <a:t> </a:t>
            </a:r>
            <a:r>
              <a:rPr lang="cs-CZ" sz="1400"/>
              <a:t>J. BLAŽEK ,  V.FLEMR , K. KOLÁŘ ,F.LIŠKA, F.ZEMÁNEK   </a:t>
            </a:r>
          </a:p>
          <a:p>
            <a:pPr marL="342900" indent="-342900">
              <a:spcBef>
                <a:spcPct val="20000"/>
              </a:spcBef>
            </a:pPr>
            <a:r>
              <a:rPr lang="cs-CZ" sz="1400"/>
              <a:t>                  </a:t>
            </a:r>
            <a:r>
              <a:rPr lang="cs-CZ" sz="1400" i="1"/>
              <a:t>Přehled chemického názvosloví.  Praha: SPN,2004. ISBN 80-7235-260-1                                  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cs-CZ" i="1"/>
              <a:t>                                                                                                                   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900113" y="2060575"/>
            <a:ext cx="7559675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VACÍK, J. a kol. </a:t>
            </a:r>
            <a:r>
              <a:rPr lang="cs-CZ" sz="1400" i="1" dirty="0">
                <a:latin typeface="Arial" pitchFamily="34" charset="0"/>
                <a:cs typeface="Arial" pitchFamily="34" charset="0"/>
              </a:rPr>
              <a:t>Přehled středoškolské chemie.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 Praha : SPN, 1999. ISBN 80-7235-108-7</a:t>
            </a:r>
            <a:r>
              <a:rPr lang="cs-CZ" sz="1400" dirty="0">
                <a:latin typeface="+mn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39552" y="980728"/>
            <a:ext cx="8229600" cy="2664296"/>
          </a:xfrm>
          <a:prstGeom prst="rect">
            <a:avLst/>
          </a:prstGeom>
        </p:spPr>
        <p:txBody>
          <a:bodyPr anchor="ctr">
            <a:normAutofit fontScale="60000" lnSpcReduction="20000"/>
            <a:scene3d>
              <a:camera prst="orthographicFront"/>
              <a:lightRig rig="threePt" dir="t"/>
            </a:scene3d>
            <a:sp3d extrusionH="57150">
              <a:extrusionClr>
                <a:schemeClr val="tx1">
                  <a:lumMod val="50000"/>
                  <a:lumOff val="50000"/>
                </a:schemeClr>
              </a:extrusion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2200" b="1" dirty="0">
                <a:latin typeface="+mj-lt"/>
                <a:ea typeface="+mj-ea"/>
                <a:cs typeface="+mj-cs"/>
              </a:rPr>
              <a:t/>
            </a:r>
            <a:br>
              <a:rPr lang="cs-CZ" sz="2200" b="1" dirty="0">
                <a:latin typeface="+mj-lt"/>
                <a:ea typeface="+mj-ea"/>
                <a:cs typeface="+mj-cs"/>
              </a:rPr>
            </a:br>
            <a:r>
              <a:rPr lang="cs-CZ" sz="2200" b="1" dirty="0">
                <a:latin typeface="+mj-lt"/>
                <a:ea typeface="+mj-ea"/>
                <a:cs typeface="+mj-cs"/>
              </a:rPr>
              <a:t/>
            </a:r>
            <a:br>
              <a:rPr lang="cs-CZ" sz="2200" b="1" dirty="0">
                <a:latin typeface="+mj-lt"/>
                <a:ea typeface="+mj-ea"/>
                <a:cs typeface="+mj-cs"/>
              </a:rPr>
            </a:br>
            <a:endParaRPr lang="cs-CZ" sz="2200" b="1" dirty="0">
              <a:latin typeface="+mj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endParaRPr lang="cs-CZ" sz="2200" b="1" dirty="0">
              <a:latin typeface="+mj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cs-CZ" sz="60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Anorganické kyseliny </a:t>
            </a:r>
          </a:p>
          <a:p>
            <a:pPr algn="ctr" fontAlgn="auto">
              <a:spcAft>
                <a:spcPts val="0"/>
              </a:spcAft>
              <a:defRPr/>
            </a:pPr>
            <a:endParaRPr lang="cs-CZ" sz="48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cs-CZ" sz="4700" b="1" dirty="0">
                <a:latin typeface="+mj-lt"/>
                <a:ea typeface="+mj-ea"/>
                <a:cs typeface="+mj-cs"/>
              </a:rPr>
              <a:t>jsou sloučeniny, které ve své molekule obsahují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cs-CZ" sz="4700" b="1" dirty="0">
                <a:latin typeface="+mj-lt"/>
                <a:ea typeface="+mj-ea"/>
                <a:cs typeface="+mj-cs"/>
              </a:rPr>
              <a:t> aspoň </a:t>
            </a:r>
            <a:r>
              <a:rPr lang="cs-CZ" sz="47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jeden atom vodíku</a:t>
            </a:r>
            <a:r>
              <a:rPr lang="cs-CZ" sz="4400" dirty="0">
                <a:latin typeface="+mj-lt"/>
                <a:ea typeface="+mj-ea"/>
                <a:cs typeface="+mj-cs"/>
              </a:rPr>
              <a:t/>
            </a:r>
            <a:br>
              <a:rPr lang="cs-CZ" sz="4400" dirty="0">
                <a:latin typeface="+mj-lt"/>
                <a:ea typeface="+mj-ea"/>
                <a:cs typeface="+mj-cs"/>
              </a:rPr>
            </a:b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Tlačítko akce: Dopředu nebo Další 2">
            <a:hlinkClick r:id="" action="ppaction://hlinkshowjump?jump=nextslide" highlightClick="1"/>
          </p:cNvPr>
          <p:cNvSpPr/>
          <p:nvPr/>
        </p:nvSpPr>
        <p:spPr>
          <a:xfrm>
            <a:off x="683568" y="5373216"/>
            <a:ext cx="792088" cy="360040"/>
          </a:xfrm>
          <a:prstGeom prst="actionButtonForwardNex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Elipsa 3">
            <a:hlinkClick r:id="rId2" action="ppaction://hlinksldjump"/>
          </p:cNvPr>
          <p:cNvSpPr/>
          <p:nvPr/>
        </p:nvSpPr>
        <p:spPr>
          <a:xfrm>
            <a:off x="7235825" y="5373688"/>
            <a:ext cx="1081088" cy="576262"/>
          </a:xfrm>
          <a:prstGeom prst="ellipse">
            <a:avLst/>
          </a:prstGeom>
          <a:solidFill>
            <a:srgbClr val="D62E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hlinkClick r:id="rId2" action="ppaction://hlinksldjump"/>
              </a:rPr>
              <a:t>obsah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sah 2"/>
          <p:cNvSpPr>
            <a:spLocks noGrp="1"/>
          </p:cNvSpPr>
          <p:nvPr>
            <p:ph idx="1"/>
          </p:nvPr>
        </p:nvSpPr>
        <p:spPr>
          <a:xfrm>
            <a:off x="323850" y="981075"/>
            <a:ext cx="8229600" cy="3700463"/>
          </a:xfrm>
        </p:spPr>
        <p:txBody>
          <a:bodyPr/>
          <a:lstStyle/>
          <a:p>
            <a:pPr algn="ctr" eaLnBrk="1" hangingPunct="1">
              <a:buFont typeface="Wingdings" pitchFamily="2" charset="2"/>
              <a:buChar char="Ø"/>
            </a:pPr>
            <a:r>
              <a:rPr lang="cs-CZ" b="1" dirty="0" smtClean="0"/>
              <a:t>Rozdělení dle počtu vodíků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7" name="Elipsa 6">
            <a:hlinkClick r:id="rId2" action="ppaction://hlinksldjump"/>
          </p:cNvPr>
          <p:cNvSpPr/>
          <p:nvPr/>
        </p:nvSpPr>
        <p:spPr>
          <a:xfrm>
            <a:off x="7451725" y="5516563"/>
            <a:ext cx="1081088" cy="576262"/>
          </a:xfrm>
          <a:prstGeom prst="ellipse">
            <a:avLst/>
          </a:prstGeom>
          <a:solidFill>
            <a:srgbClr val="D62E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hlinkClick r:id="rId2" action="ppaction://hlinksldjump"/>
              </a:rPr>
              <a:t>obsah</a:t>
            </a:r>
            <a:endParaRPr lang="cs-CZ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2339752" y="1988840"/>
          <a:ext cx="4988560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lačítko akce: Dopředu nebo Další 7">
            <a:hlinkClick r:id="" action="ppaction://hlinkshowjump?jump=nextslide" highlightClick="1"/>
          </p:cNvPr>
          <p:cNvSpPr/>
          <p:nvPr/>
        </p:nvSpPr>
        <p:spPr>
          <a:xfrm>
            <a:off x="683568" y="5373216"/>
            <a:ext cx="792088" cy="360040"/>
          </a:xfrm>
          <a:prstGeom prst="actionButtonForwardNex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82441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b="1" dirty="0" smtClean="0"/>
              <a:t>Rozdělení dle obsahu kyslíku v molekule</a:t>
            </a: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619672" y="1628800"/>
          <a:ext cx="5994773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lipsa 3">
            <a:hlinkClick r:id="rId7" action="ppaction://hlinksldjump"/>
          </p:cNvPr>
          <p:cNvSpPr/>
          <p:nvPr/>
        </p:nvSpPr>
        <p:spPr>
          <a:xfrm>
            <a:off x="7451725" y="5516563"/>
            <a:ext cx="1081088" cy="576262"/>
          </a:xfrm>
          <a:prstGeom prst="ellipse">
            <a:avLst/>
          </a:prstGeom>
          <a:solidFill>
            <a:srgbClr val="D62E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hlinkClick r:id="rId7" action="ppaction://hlinksldjump"/>
              </a:rPr>
              <a:t>obsah</a:t>
            </a:r>
            <a:endParaRPr lang="cs-CZ" dirty="0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683568" y="5373216"/>
            <a:ext cx="792088" cy="360040"/>
          </a:xfrm>
          <a:prstGeom prst="actionButtonForwardNex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525963"/>
          </a:xfrm>
        </p:spPr>
        <p:txBody>
          <a:bodyPr/>
          <a:lstStyle/>
          <a:p>
            <a:pPr eaLnBrk="1" hangingPunct="1"/>
            <a:r>
              <a:rPr lang="cs-CZ" sz="2400" b="1" smtClean="0"/>
              <a:t>vznikají rozpouštěním plynných sloučenin vodíku ve vodě</a:t>
            </a:r>
            <a:endParaRPr lang="cs-CZ" sz="2400" smtClean="0"/>
          </a:p>
          <a:p>
            <a:pPr eaLnBrk="1" hangingPunct="1">
              <a:buFont typeface="Arial" charset="0"/>
              <a:buNone/>
            </a:pPr>
            <a:endParaRPr lang="cs-CZ" sz="2400" smtClean="0"/>
          </a:p>
          <a:p>
            <a:pPr eaLnBrk="1" hangingPunct="1"/>
            <a:r>
              <a:rPr lang="cs-CZ" sz="2400" smtClean="0"/>
              <a:t>název se skládá</a:t>
            </a:r>
            <a:r>
              <a:rPr lang="cs-CZ" sz="2400" b="1" smtClean="0"/>
              <a:t> :  podstatné jméno a přídavné jméno</a:t>
            </a:r>
            <a:endParaRPr lang="cs-CZ" sz="2400" smtClean="0"/>
          </a:p>
          <a:p>
            <a:pPr eaLnBrk="1" hangingPunct="1">
              <a:buFont typeface="Arial" charset="0"/>
              <a:buNone/>
            </a:pPr>
            <a:r>
              <a:rPr lang="cs-CZ" sz="2400" b="1" smtClean="0"/>
              <a:t> </a:t>
            </a:r>
            <a:endParaRPr lang="cs-CZ" sz="2400" smtClean="0"/>
          </a:p>
          <a:p>
            <a:pPr eaLnBrk="1" hangingPunct="1"/>
            <a:r>
              <a:rPr lang="cs-CZ" sz="2400" b="1" smtClean="0"/>
              <a:t>podstatné jméno  </a:t>
            </a:r>
            <a:r>
              <a:rPr lang="cs-CZ" sz="2400" b="1" smtClean="0">
                <a:solidFill>
                  <a:srgbClr val="FF0000"/>
                </a:solidFill>
              </a:rPr>
              <a:t>kyselina</a:t>
            </a:r>
            <a:endParaRPr lang="cs-CZ" sz="2400" smtClean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cs-CZ" sz="2400" b="1" smtClean="0"/>
              <a:t> </a:t>
            </a:r>
            <a:endParaRPr lang="cs-CZ" sz="2400" smtClean="0"/>
          </a:p>
          <a:p>
            <a:pPr eaLnBrk="1" hangingPunct="1"/>
            <a:r>
              <a:rPr lang="cs-CZ" sz="2400" b="1" smtClean="0"/>
              <a:t>přídavné jméno  </a:t>
            </a:r>
            <a:r>
              <a:rPr lang="cs-CZ" sz="2400" b="1" smtClean="0">
                <a:solidFill>
                  <a:srgbClr val="FF0000"/>
                </a:solidFill>
              </a:rPr>
              <a:t>název plynu </a:t>
            </a:r>
            <a:r>
              <a:rPr lang="cs-CZ" sz="2400" b="1" smtClean="0"/>
              <a:t>+ koncovka  - </a:t>
            </a:r>
            <a:r>
              <a:rPr lang="cs-CZ" sz="2400" b="1" smtClean="0">
                <a:solidFill>
                  <a:srgbClr val="FF0000"/>
                </a:solidFill>
              </a:rPr>
              <a:t>ová</a:t>
            </a:r>
            <a:endParaRPr lang="cs-CZ" sz="2400" smtClean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cs-CZ" sz="2400" b="1" smtClean="0"/>
              <a:t> </a:t>
            </a:r>
            <a:endParaRPr lang="cs-CZ" sz="2400" smtClean="0"/>
          </a:p>
          <a:p>
            <a:pPr eaLnBrk="1" hangingPunct="1"/>
            <a:r>
              <a:rPr lang="cs-CZ" sz="2400" b="1" smtClean="0"/>
              <a:t>ze vzorce nelze určit, zda se jedná o plyn či jeho vodný roztok</a:t>
            </a:r>
            <a:endParaRPr lang="cs-CZ" sz="240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613" y="404813"/>
            <a:ext cx="5329237" cy="863600"/>
          </a:xfrm>
          <a:solidFill>
            <a:schemeClr val="accent2">
              <a:lumMod val="40000"/>
              <a:lumOff val="60000"/>
            </a:schemeClr>
          </a:solidFill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 </a:t>
            </a:r>
            <a:r>
              <a:rPr lang="cs-CZ" sz="3200" b="1" dirty="0" smtClean="0"/>
              <a:t>BEZKYSLÍKATÉ KYSELINY</a:t>
            </a:r>
            <a:endParaRPr lang="cs-CZ" sz="3200" dirty="0" smtClean="0"/>
          </a:p>
        </p:txBody>
      </p:sp>
      <p:sp>
        <p:nvSpPr>
          <p:cNvPr id="4" name="Elipsa 3">
            <a:hlinkClick r:id="rId2" action="ppaction://hlinksldjump"/>
          </p:cNvPr>
          <p:cNvSpPr/>
          <p:nvPr/>
        </p:nvSpPr>
        <p:spPr>
          <a:xfrm>
            <a:off x="7451725" y="5516563"/>
            <a:ext cx="1081088" cy="576262"/>
          </a:xfrm>
          <a:prstGeom prst="ellipse">
            <a:avLst/>
          </a:prstGeom>
          <a:solidFill>
            <a:srgbClr val="D62E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hlinkClick r:id="rId2" action="ppaction://hlinksldjump"/>
              </a:rPr>
              <a:t>obsah</a:t>
            </a:r>
            <a:endParaRPr lang="cs-CZ" dirty="0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611560" y="5733256"/>
            <a:ext cx="792088" cy="360040"/>
          </a:xfrm>
          <a:prstGeom prst="actionButtonForwardNex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350" y="274638"/>
            <a:ext cx="6769100" cy="99377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2800" dirty="0" smtClean="0"/>
              <a:t>ROZDĚLENÍ BEZKYSLÍKATÝCH KYSELIN</a:t>
            </a:r>
            <a:endParaRPr lang="cs-CZ" sz="2800" dirty="0"/>
          </a:p>
        </p:txBody>
      </p:sp>
      <p:graphicFrame>
        <p:nvGraphicFramePr>
          <p:cNvPr id="3" name="Zástupný symbol pro obsah 3"/>
          <p:cNvGraphicFramePr>
            <a:graphicFrameLocks/>
          </p:cNvGraphicFramePr>
          <p:nvPr/>
        </p:nvGraphicFramePr>
        <p:xfrm>
          <a:off x="395536" y="1844824"/>
          <a:ext cx="8229600" cy="3701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lačítko akce: Dopředu nebo Další 3">
            <a:hlinkClick r:id="" action="ppaction://hlinkshowjump?jump=nextslide" highlightClick="1"/>
          </p:cNvPr>
          <p:cNvSpPr/>
          <p:nvPr/>
        </p:nvSpPr>
        <p:spPr>
          <a:xfrm>
            <a:off x="683568" y="5949280"/>
            <a:ext cx="792088" cy="360040"/>
          </a:xfrm>
          <a:prstGeom prst="actionButtonForwardNex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3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619250" y="1412875"/>
          <a:ext cx="5760640" cy="3168347"/>
        </p:xfrm>
        <a:graphic>
          <a:graphicData uri="http://schemas.openxmlformats.org/drawingml/2006/table">
            <a:tbl>
              <a:tblPr/>
              <a:tblGrid>
                <a:gridCol w="1411605"/>
                <a:gridCol w="4349035"/>
              </a:tblGrid>
              <a:tr h="452621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VZOREC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NÁZEV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21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HF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kyselina fluorovodíková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2621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HCl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kyselina chlorovodíková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2621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HBr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kyselina bromovodíková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2621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HI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kyselina  jodovodíková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2621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cs-CZ" sz="1400" b="1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kyselina sirovodíková ( </a:t>
                      </a:r>
                      <a:r>
                        <a:rPr lang="cs-C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nově </a:t>
                      </a:r>
                      <a:r>
                        <a:rPr lang="cs-CZ" sz="14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="1" baseline="0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sulfanová</a:t>
                      </a:r>
                      <a:r>
                        <a:rPr lang="cs-CZ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21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HCN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kyselina kyanovodíková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244" name="Rectangle 1"/>
          <p:cNvSpPr>
            <a:spLocks noChangeArrowheads="1"/>
          </p:cNvSpPr>
          <p:nvPr/>
        </p:nvSpPr>
        <p:spPr bwMode="auto">
          <a:xfrm>
            <a:off x="3059113" y="333375"/>
            <a:ext cx="295275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1400" b="1">
                <a:latin typeface="Calibri" pitchFamily="34" charset="0"/>
                <a:cs typeface="Times New Roman" pitchFamily="18" charset="0"/>
              </a:rPr>
              <a:t>                                                                                        </a:t>
            </a:r>
            <a:r>
              <a:rPr lang="cs-CZ" sz="2400" b="1">
                <a:latin typeface="Calibri" pitchFamily="34" charset="0"/>
                <a:cs typeface="Times New Roman" pitchFamily="18" charset="0"/>
              </a:rPr>
              <a:t>ZÁKLADNÍ PŘEHLED </a:t>
            </a:r>
            <a:endParaRPr lang="cs-CZ" sz="2400">
              <a:latin typeface="Calibri" pitchFamily="34" charset="0"/>
            </a:endParaRPr>
          </a:p>
          <a:p>
            <a:pPr eaLnBrk="0" hangingPunct="0"/>
            <a:endParaRPr lang="cs-CZ" sz="2400">
              <a:latin typeface="Calibri" pitchFamily="34" charset="0"/>
            </a:endParaRPr>
          </a:p>
        </p:txBody>
      </p:sp>
      <p:sp>
        <p:nvSpPr>
          <p:cNvPr id="4" name="Elipsa 3">
            <a:hlinkClick r:id="rId2" action="ppaction://hlinksldjump"/>
          </p:cNvPr>
          <p:cNvSpPr/>
          <p:nvPr/>
        </p:nvSpPr>
        <p:spPr>
          <a:xfrm>
            <a:off x="7451725" y="5516563"/>
            <a:ext cx="1081088" cy="576262"/>
          </a:xfrm>
          <a:prstGeom prst="ellipse">
            <a:avLst/>
          </a:prstGeom>
          <a:solidFill>
            <a:srgbClr val="D62E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hlinkClick r:id="rId2" action="ppaction://hlinksldjump"/>
              </a:rPr>
              <a:t>obsah</a:t>
            </a:r>
            <a:endParaRPr lang="cs-CZ" dirty="0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683568" y="5373216"/>
            <a:ext cx="792088" cy="360040"/>
          </a:xfrm>
          <a:prstGeom prst="actionButtonForwardNex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8888" y="188913"/>
            <a:ext cx="7129462" cy="792162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KYSLÍKATÉ KYSELINY = OXOKYSELINY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1268413"/>
            <a:ext cx="8229600" cy="4392612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000" b="1" dirty="0" smtClean="0"/>
              <a:t>obecný vzorec  pro jednoduché kyseliny  </a:t>
            </a:r>
            <a:r>
              <a:rPr lang="cs-CZ" sz="3000" b="1" dirty="0" err="1" smtClean="0"/>
              <a:t>H</a:t>
            </a:r>
            <a:r>
              <a:rPr lang="cs-CZ" sz="3000" b="1" baseline="-25000" dirty="0" err="1" smtClean="0"/>
              <a:t>n</a:t>
            </a:r>
            <a:r>
              <a:rPr lang="cs-CZ" sz="3000" b="1" dirty="0" err="1" smtClean="0"/>
              <a:t>YO</a:t>
            </a:r>
            <a:r>
              <a:rPr lang="cs-CZ" sz="3000" b="1" baseline="-25000" dirty="0" err="1" smtClean="0"/>
              <a:t>m</a:t>
            </a:r>
            <a:r>
              <a:rPr lang="cs-CZ" sz="3000" dirty="0" smtClean="0"/>
              <a:t> </a:t>
            </a:r>
            <a:r>
              <a:rPr lang="cs-CZ" dirty="0" smtClean="0"/>
              <a:t>                                              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i="1" dirty="0" smtClean="0"/>
              <a:t>                                                                 Y = centrální prvek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600" dirty="0" smtClean="0"/>
              <a:t>název  se skládá z podstatného jména a přídavného jména</a:t>
            </a:r>
            <a:r>
              <a:rPr lang="cs-CZ" sz="2600" b="1" i="1" dirty="0" smtClean="0"/>
              <a:t> </a:t>
            </a:r>
            <a:endParaRPr lang="cs-CZ" sz="2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600" b="1" dirty="0" smtClean="0"/>
              <a:t>podstatné jméno   </a:t>
            </a:r>
            <a:r>
              <a:rPr lang="cs-CZ" sz="2600" b="1" dirty="0" smtClean="0">
                <a:solidFill>
                  <a:srgbClr val="FF0000"/>
                </a:solidFill>
              </a:rPr>
              <a:t>kyselina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800" b="1" dirty="0" smtClean="0"/>
              <a:t>přídavné jméno dle názvu centrálního prvku s jednou z osmi koncovek dle hodnoty jeho oxidačního čísla          </a:t>
            </a:r>
            <a:r>
              <a:rPr lang="cs-CZ" sz="2800" dirty="0" smtClean="0"/>
              <a:t>viz tabulka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 smtClean="0"/>
              <a:t> 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8400" y="1844675"/>
            <a:ext cx="10795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7" name="Elipsa 6">
            <a:hlinkClick r:id="rId4" action="ppaction://hlinksldjump"/>
          </p:cNvPr>
          <p:cNvSpPr/>
          <p:nvPr/>
        </p:nvSpPr>
        <p:spPr>
          <a:xfrm>
            <a:off x="7451725" y="5516563"/>
            <a:ext cx="1081088" cy="576262"/>
          </a:xfrm>
          <a:prstGeom prst="ellipse">
            <a:avLst/>
          </a:prstGeom>
          <a:solidFill>
            <a:srgbClr val="D62E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hlinkClick r:id="rId4" action="ppaction://hlinksldjump"/>
              </a:rPr>
              <a:t>obsah</a:t>
            </a:r>
            <a:endParaRPr lang="cs-CZ" dirty="0"/>
          </a:p>
        </p:txBody>
      </p:sp>
      <p:sp>
        <p:nvSpPr>
          <p:cNvPr id="8" name="Tlačítko akce: Dopředu nebo Další 7">
            <a:hlinkClick r:id="" action="ppaction://hlinkshowjump?jump=nextslide" highlightClick="1"/>
          </p:cNvPr>
          <p:cNvSpPr/>
          <p:nvPr/>
        </p:nvSpPr>
        <p:spPr>
          <a:xfrm>
            <a:off x="683568" y="5373216"/>
            <a:ext cx="792088" cy="360040"/>
          </a:xfrm>
          <a:prstGeom prst="actionButtonForwardNex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574</TotalTime>
  <Words>497</Words>
  <Application>Microsoft Office PowerPoint</Application>
  <PresentationFormat>Předvádění na obrazovce (4:3)</PresentationFormat>
  <Paragraphs>227</Paragraphs>
  <Slides>22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  <vt:variant>
        <vt:lpstr>Vlastní prezentace</vt:lpstr>
      </vt:variant>
      <vt:variant>
        <vt:i4>1</vt:i4>
      </vt:variant>
    </vt:vector>
  </HeadingPairs>
  <TitlesOfParts>
    <vt:vector size="24" baseType="lpstr">
      <vt:lpstr>Motiv sady Office</vt:lpstr>
      <vt:lpstr>POMOCNÍK      S NÁZVOSLOVÍM   ZÁKLADNÍCH    ANORGANICKÝCH KYSELIN</vt:lpstr>
      <vt:lpstr>OBSAH</vt:lpstr>
      <vt:lpstr>Snímek 3</vt:lpstr>
      <vt:lpstr>Snímek 4</vt:lpstr>
      <vt:lpstr>Snímek 5</vt:lpstr>
      <vt:lpstr> BEZKYSLÍKATÉ KYSELINY</vt:lpstr>
      <vt:lpstr>ROZDĚLENÍ BEZKYSLÍKATÝCH KYSELIN</vt:lpstr>
      <vt:lpstr>Snímek 8</vt:lpstr>
      <vt:lpstr> KYSLÍKATÉ KYSELINY = OXOKYSELINY </vt:lpstr>
      <vt:lpstr>Snímek 10</vt:lpstr>
      <vt:lpstr> TVORBA VZORCE </vt:lpstr>
      <vt:lpstr>Snímek 12</vt:lpstr>
      <vt:lpstr>Snímek 13</vt:lpstr>
      <vt:lpstr>Snímek 14</vt:lpstr>
      <vt:lpstr>TEST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Vlastní prezentace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PRŮVODCE    NÁZVOSLOVÍM   ANORGANICKÝCH KYSELIN</dc:title>
  <dc:creator>RNDr. Hana Weinhauerová</dc:creator>
  <cp:lastModifiedBy>Uživatel systému Windows</cp:lastModifiedBy>
  <cp:revision>70</cp:revision>
  <dcterms:created xsi:type="dcterms:W3CDTF">2012-03-12T14:54:27Z</dcterms:created>
  <dcterms:modified xsi:type="dcterms:W3CDTF">2019-11-01T15:28:52Z</dcterms:modified>
</cp:coreProperties>
</file>