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59" r:id="rId5"/>
    <p:sldId id="265" r:id="rId6"/>
    <p:sldId id="260" r:id="rId7"/>
    <p:sldId id="261" r:id="rId8"/>
    <p:sldId id="258" r:id="rId9"/>
    <p:sldId id="262" r:id="rId10"/>
    <p:sldId id="266" r:id="rId11"/>
    <p:sldId id="267" r:id="rId12"/>
    <p:sldId id="269" r:id="rId13"/>
    <p:sldId id="270" r:id="rId14"/>
    <p:sldId id="271" r:id="rId15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AF1EBBF-5764-4803-A8B5-757EACD9B8DE}" type="doc">
      <dgm:prSet loTypeId="urn:microsoft.com/office/officeart/2005/8/layout/hierarchy2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0A5FD0E9-35F1-4186-B308-570E3A5FB520}">
      <dgm:prSet phldrT="[Text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cs-CZ" sz="2400" dirty="0" smtClean="0"/>
            <a:t>OXOKYSELINY</a:t>
          </a:r>
          <a:endParaRPr lang="cs-CZ" sz="2400" dirty="0"/>
        </a:p>
      </dgm:t>
    </dgm:pt>
    <dgm:pt modelId="{FD1254FF-B6B4-4558-9599-684F0FF9F1E0}" type="parTrans" cxnId="{1DD8C260-4168-4709-828E-2BD62625E345}">
      <dgm:prSet/>
      <dgm:spPr/>
      <dgm:t>
        <a:bodyPr/>
        <a:lstStyle/>
        <a:p>
          <a:endParaRPr lang="cs-CZ"/>
        </a:p>
      </dgm:t>
    </dgm:pt>
    <dgm:pt modelId="{CE805026-1F38-4CEF-8E2E-123675B7C3BE}" type="sibTrans" cxnId="{1DD8C260-4168-4709-828E-2BD62625E345}">
      <dgm:prSet/>
      <dgm:spPr/>
      <dgm:t>
        <a:bodyPr/>
        <a:lstStyle/>
        <a:p>
          <a:endParaRPr lang="cs-CZ"/>
        </a:p>
      </dgm:t>
    </dgm:pt>
    <dgm:pt modelId="{91B633A0-58CD-440E-AAC3-FBD602568D52}">
      <dgm:prSet phldrT="[Text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cs-CZ" sz="2800" dirty="0" smtClean="0"/>
            <a:t>POLYKYSELINY </a:t>
          </a:r>
          <a:r>
            <a:rPr lang="cs-CZ" sz="2000" dirty="0" smtClean="0"/>
            <a:t>H</a:t>
          </a:r>
          <a:r>
            <a:rPr lang="cs-CZ" sz="2000" baseline="-25000" dirty="0" smtClean="0"/>
            <a:t>6</a:t>
          </a:r>
          <a:r>
            <a:rPr lang="cs-CZ" sz="2000" baseline="0" dirty="0" smtClean="0"/>
            <a:t>Si</a:t>
          </a:r>
          <a:r>
            <a:rPr lang="cs-CZ" sz="2000" baseline="-25000" dirty="0" smtClean="0"/>
            <a:t>2</a:t>
          </a:r>
          <a:r>
            <a:rPr lang="cs-CZ" sz="2000" baseline="0" dirty="0" smtClean="0"/>
            <a:t>O</a:t>
          </a:r>
          <a:r>
            <a:rPr lang="cs-CZ" sz="2000" baseline="-25000" dirty="0" smtClean="0"/>
            <a:t>7</a:t>
          </a:r>
          <a:endParaRPr lang="cs-CZ" sz="2000" dirty="0"/>
        </a:p>
      </dgm:t>
    </dgm:pt>
    <dgm:pt modelId="{8D38E3D7-4C6D-4D54-A5CA-77E0261AE0A5}" type="parTrans" cxnId="{B4B327B8-8973-4114-829C-E01B29F022B7}">
      <dgm:prSet/>
      <dgm:spPr/>
      <dgm:t>
        <a:bodyPr/>
        <a:lstStyle/>
        <a:p>
          <a:endParaRPr lang="cs-CZ"/>
        </a:p>
      </dgm:t>
    </dgm:pt>
    <dgm:pt modelId="{550393AB-5BE8-45DE-BFA8-FD63E830589A}" type="sibTrans" cxnId="{B4B327B8-8973-4114-829C-E01B29F022B7}">
      <dgm:prSet/>
      <dgm:spPr/>
      <dgm:t>
        <a:bodyPr/>
        <a:lstStyle/>
        <a:p>
          <a:endParaRPr lang="cs-CZ"/>
        </a:p>
      </dgm:t>
    </dgm:pt>
    <dgm:pt modelId="{C2767766-5895-4265-8254-53FD22F2B5B2}">
      <dgm:prSet phldrT="[Text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cs-CZ" sz="2800" dirty="0" smtClean="0"/>
            <a:t>THIOKYSELINY </a:t>
          </a:r>
          <a:r>
            <a:rPr lang="cs-CZ" sz="2400" dirty="0" smtClean="0"/>
            <a:t>H</a:t>
          </a:r>
          <a:r>
            <a:rPr lang="cs-CZ" sz="2400" baseline="-25000" dirty="0" smtClean="0"/>
            <a:t>2</a:t>
          </a:r>
          <a:r>
            <a:rPr lang="cs-CZ" sz="2400" baseline="0" dirty="0" smtClean="0"/>
            <a:t>CO</a:t>
          </a:r>
          <a:r>
            <a:rPr lang="cs-CZ" sz="2400" baseline="-25000" dirty="0" smtClean="0"/>
            <a:t>2</a:t>
          </a:r>
          <a:r>
            <a:rPr lang="cs-CZ" sz="2400" baseline="0" dirty="0" smtClean="0"/>
            <a:t>S</a:t>
          </a:r>
          <a:endParaRPr lang="cs-CZ" sz="2400" dirty="0"/>
        </a:p>
      </dgm:t>
    </dgm:pt>
    <dgm:pt modelId="{EA4FD5AA-C5FB-4818-908D-163F992B631E}" type="parTrans" cxnId="{20ACD2D0-E57B-489B-9167-69EEC9E7E4CD}">
      <dgm:prSet/>
      <dgm:spPr/>
      <dgm:t>
        <a:bodyPr/>
        <a:lstStyle/>
        <a:p>
          <a:endParaRPr lang="cs-CZ"/>
        </a:p>
      </dgm:t>
    </dgm:pt>
    <dgm:pt modelId="{CC0FD951-0630-49F9-B03A-821D3FAC1F11}" type="sibTrans" cxnId="{20ACD2D0-E57B-489B-9167-69EEC9E7E4CD}">
      <dgm:prSet/>
      <dgm:spPr/>
      <dgm:t>
        <a:bodyPr/>
        <a:lstStyle/>
        <a:p>
          <a:endParaRPr lang="cs-CZ"/>
        </a:p>
      </dgm:t>
    </dgm:pt>
    <dgm:pt modelId="{287E9A3C-3F77-41C1-AFC5-457F91B8E65D}">
      <dgm:prSet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cs-CZ" sz="2800" dirty="0" smtClean="0"/>
            <a:t>ZÁKLADNÍ</a:t>
          </a:r>
        </a:p>
        <a:p>
          <a:r>
            <a:rPr lang="cs-CZ" sz="2400" dirty="0" smtClean="0"/>
            <a:t>HNO</a:t>
          </a:r>
          <a:r>
            <a:rPr lang="cs-CZ" sz="2400" baseline="-25000" dirty="0" smtClean="0"/>
            <a:t>3</a:t>
          </a:r>
          <a:endParaRPr lang="cs-CZ" sz="2400" dirty="0"/>
        </a:p>
      </dgm:t>
    </dgm:pt>
    <dgm:pt modelId="{02EDD205-FDFF-4791-8207-95D95C6D8BD2}" type="parTrans" cxnId="{DB279C90-860E-4622-8636-C0F2F3BB22AC}">
      <dgm:prSet/>
      <dgm:spPr/>
      <dgm:t>
        <a:bodyPr/>
        <a:lstStyle/>
        <a:p>
          <a:endParaRPr lang="cs-CZ"/>
        </a:p>
      </dgm:t>
    </dgm:pt>
    <dgm:pt modelId="{84336F2F-1FB9-4311-8468-4C5CF4C361CC}" type="sibTrans" cxnId="{DB279C90-860E-4622-8636-C0F2F3BB22AC}">
      <dgm:prSet/>
      <dgm:spPr/>
      <dgm:t>
        <a:bodyPr/>
        <a:lstStyle/>
        <a:p>
          <a:endParaRPr lang="cs-CZ"/>
        </a:p>
      </dgm:t>
    </dgm:pt>
    <dgm:pt modelId="{7B302E19-8E14-4FB0-BB26-1A0D4AE9CD31}" type="pres">
      <dgm:prSet presAssocID="{FAF1EBBF-5764-4803-A8B5-757EACD9B8DE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A2773649-26B7-4167-BA89-1CB0E542AF13}" type="pres">
      <dgm:prSet presAssocID="{0A5FD0E9-35F1-4186-B308-570E3A5FB520}" presName="root1" presStyleCnt="0"/>
      <dgm:spPr/>
    </dgm:pt>
    <dgm:pt modelId="{47283A29-8146-4548-980A-831E7EE8E505}" type="pres">
      <dgm:prSet presAssocID="{0A5FD0E9-35F1-4186-B308-570E3A5FB520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CC3D55B1-1E03-40C1-88A4-5BB915633D45}" type="pres">
      <dgm:prSet presAssocID="{0A5FD0E9-35F1-4186-B308-570E3A5FB520}" presName="level2hierChild" presStyleCnt="0"/>
      <dgm:spPr/>
    </dgm:pt>
    <dgm:pt modelId="{B2058717-6275-45C4-B02D-C56C9B3E4F94}" type="pres">
      <dgm:prSet presAssocID="{8D38E3D7-4C6D-4D54-A5CA-77E0261AE0A5}" presName="conn2-1" presStyleLbl="parChTrans1D2" presStyleIdx="0" presStyleCnt="3"/>
      <dgm:spPr/>
      <dgm:t>
        <a:bodyPr/>
        <a:lstStyle/>
        <a:p>
          <a:endParaRPr lang="cs-CZ"/>
        </a:p>
      </dgm:t>
    </dgm:pt>
    <dgm:pt modelId="{85DC0C8C-37A7-4C98-9F6C-4B817AC49804}" type="pres">
      <dgm:prSet presAssocID="{8D38E3D7-4C6D-4D54-A5CA-77E0261AE0A5}" presName="connTx" presStyleLbl="parChTrans1D2" presStyleIdx="0" presStyleCnt="3"/>
      <dgm:spPr/>
      <dgm:t>
        <a:bodyPr/>
        <a:lstStyle/>
        <a:p>
          <a:endParaRPr lang="cs-CZ"/>
        </a:p>
      </dgm:t>
    </dgm:pt>
    <dgm:pt modelId="{6AF3266D-CF2B-4E49-987E-82A6CC0A777C}" type="pres">
      <dgm:prSet presAssocID="{91B633A0-58CD-440E-AAC3-FBD602568D52}" presName="root2" presStyleCnt="0"/>
      <dgm:spPr/>
    </dgm:pt>
    <dgm:pt modelId="{A04F465F-7980-476A-9108-55CD999C8539}" type="pres">
      <dgm:prSet presAssocID="{91B633A0-58CD-440E-AAC3-FBD602568D52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E086C067-E84B-4181-AB56-8B65F8129103}" type="pres">
      <dgm:prSet presAssocID="{91B633A0-58CD-440E-AAC3-FBD602568D52}" presName="level3hierChild" presStyleCnt="0"/>
      <dgm:spPr/>
    </dgm:pt>
    <dgm:pt modelId="{7F995996-B189-4A11-AFE9-1A1C3D968D32}" type="pres">
      <dgm:prSet presAssocID="{EA4FD5AA-C5FB-4818-908D-163F992B631E}" presName="conn2-1" presStyleLbl="parChTrans1D2" presStyleIdx="1" presStyleCnt="3"/>
      <dgm:spPr/>
      <dgm:t>
        <a:bodyPr/>
        <a:lstStyle/>
        <a:p>
          <a:endParaRPr lang="cs-CZ"/>
        </a:p>
      </dgm:t>
    </dgm:pt>
    <dgm:pt modelId="{736FA382-DC6D-46A2-BB50-C956343C2FF3}" type="pres">
      <dgm:prSet presAssocID="{EA4FD5AA-C5FB-4818-908D-163F992B631E}" presName="connTx" presStyleLbl="parChTrans1D2" presStyleIdx="1" presStyleCnt="3"/>
      <dgm:spPr/>
      <dgm:t>
        <a:bodyPr/>
        <a:lstStyle/>
        <a:p>
          <a:endParaRPr lang="cs-CZ"/>
        </a:p>
      </dgm:t>
    </dgm:pt>
    <dgm:pt modelId="{FE92D261-44A4-40C3-9B7D-6124354EC4F0}" type="pres">
      <dgm:prSet presAssocID="{C2767766-5895-4265-8254-53FD22F2B5B2}" presName="root2" presStyleCnt="0"/>
      <dgm:spPr/>
    </dgm:pt>
    <dgm:pt modelId="{0448DD06-74B4-4D8B-BBF8-E4C44C2C14D6}" type="pres">
      <dgm:prSet presAssocID="{C2767766-5895-4265-8254-53FD22F2B5B2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456C6C06-3594-40D1-A3C8-07278D71BB89}" type="pres">
      <dgm:prSet presAssocID="{C2767766-5895-4265-8254-53FD22F2B5B2}" presName="level3hierChild" presStyleCnt="0"/>
      <dgm:spPr/>
    </dgm:pt>
    <dgm:pt modelId="{FFF92A2D-B320-4A97-B8DF-CFF008773F3F}" type="pres">
      <dgm:prSet presAssocID="{02EDD205-FDFF-4791-8207-95D95C6D8BD2}" presName="conn2-1" presStyleLbl="parChTrans1D2" presStyleIdx="2" presStyleCnt="3"/>
      <dgm:spPr/>
      <dgm:t>
        <a:bodyPr/>
        <a:lstStyle/>
        <a:p>
          <a:endParaRPr lang="cs-CZ"/>
        </a:p>
      </dgm:t>
    </dgm:pt>
    <dgm:pt modelId="{D66539F5-40BE-46BF-9B8F-8B0ECA0229EB}" type="pres">
      <dgm:prSet presAssocID="{02EDD205-FDFF-4791-8207-95D95C6D8BD2}" presName="connTx" presStyleLbl="parChTrans1D2" presStyleIdx="2" presStyleCnt="3"/>
      <dgm:spPr/>
      <dgm:t>
        <a:bodyPr/>
        <a:lstStyle/>
        <a:p>
          <a:endParaRPr lang="cs-CZ"/>
        </a:p>
      </dgm:t>
    </dgm:pt>
    <dgm:pt modelId="{0F64820A-26FC-4939-A016-54D3AABB39B2}" type="pres">
      <dgm:prSet presAssocID="{287E9A3C-3F77-41C1-AFC5-457F91B8E65D}" presName="root2" presStyleCnt="0"/>
      <dgm:spPr/>
    </dgm:pt>
    <dgm:pt modelId="{3D11BBB3-B601-440E-81FA-B06040667E7C}" type="pres">
      <dgm:prSet presAssocID="{287E9A3C-3F77-41C1-AFC5-457F91B8E65D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C4AFF97E-8CF7-4325-AE43-DC7510B858D5}" type="pres">
      <dgm:prSet presAssocID="{287E9A3C-3F77-41C1-AFC5-457F91B8E65D}" presName="level3hierChild" presStyleCnt="0"/>
      <dgm:spPr/>
    </dgm:pt>
  </dgm:ptLst>
  <dgm:cxnLst>
    <dgm:cxn modelId="{92BC6363-A020-43D6-A4F0-CBD9187D8337}" type="presOf" srcId="{02EDD205-FDFF-4791-8207-95D95C6D8BD2}" destId="{FFF92A2D-B320-4A97-B8DF-CFF008773F3F}" srcOrd="0" destOrd="0" presId="urn:microsoft.com/office/officeart/2005/8/layout/hierarchy2"/>
    <dgm:cxn modelId="{DB279C90-860E-4622-8636-C0F2F3BB22AC}" srcId="{0A5FD0E9-35F1-4186-B308-570E3A5FB520}" destId="{287E9A3C-3F77-41C1-AFC5-457F91B8E65D}" srcOrd="2" destOrd="0" parTransId="{02EDD205-FDFF-4791-8207-95D95C6D8BD2}" sibTransId="{84336F2F-1FB9-4311-8468-4C5CF4C361CC}"/>
    <dgm:cxn modelId="{B1D0E8D8-F27A-4DE9-A697-85ACAEDF7F75}" type="presOf" srcId="{91B633A0-58CD-440E-AAC3-FBD602568D52}" destId="{A04F465F-7980-476A-9108-55CD999C8539}" srcOrd="0" destOrd="0" presId="urn:microsoft.com/office/officeart/2005/8/layout/hierarchy2"/>
    <dgm:cxn modelId="{20ACD2D0-E57B-489B-9167-69EEC9E7E4CD}" srcId="{0A5FD0E9-35F1-4186-B308-570E3A5FB520}" destId="{C2767766-5895-4265-8254-53FD22F2B5B2}" srcOrd="1" destOrd="0" parTransId="{EA4FD5AA-C5FB-4818-908D-163F992B631E}" sibTransId="{CC0FD951-0630-49F9-B03A-821D3FAC1F11}"/>
    <dgm:cxn modelId="{38D2D03F-D143-4BE9-871C-598ED53A0FA1}" type="presOf" srcId="{0A5FD0E9-35F1-4186-B308-570E3A5FB520}" destId="{47283A29-8146-4548-980A-831E7EE8E505}" srcOrd="0" destOrd="0" presId="urn:microsoft.com/office/officeart/2005/8/layout/hierarchy2"/>
    <dgm:cxn modelId="{A92143E5-6A74-48BD-8ABB-34E9EF70102F}" type="presOf" srcId="{FAF1EBBF-5764-4803-A8B5-757EACD9B8DE}" destId="{7B302E19-8E14-4FB0-BB26-1A0D4AE9CD31}" srcOrd="0" destOrd="0" presId="urn:microsoft.com/office/officeart/2005/8/layout/hierarchy2"/>
    <dgm:cxn modelId="{2999E819-6CC0-473C-B189-9DB8234F4293}" type="presOf" srcId="{8D38E3D7-4C6D-4D54-A5CA-77E0261AE0A5}" destId="{B2058717-6275-45C4-B02D-C56C9B3E4F94}" srcOrd="0" destOrd="0" presId="urn:microsoft.com/office/officeart/2005/8/layout/hierarchy2"/>
    <dgm:cxn modelId="{8E683BA1-A9EE-4CCB-BFA3-3F54E08AE16B}" type="presOf" srcId="{EA4FD5AA-C5FB-4818-908D-163F992B631E}" destId="{7F995996-B189-4A11-AFE9-1A1C3D968D32}" srcOrd="0" destOrd="0" presId="urn:microsoft.com/office/officeart/2005/8/layout/hierarchy2"/>
    <dgm:cxn modelId="{AC9AF24C-90EA-4EFA-93C4-2459540AFB04}" type="presOf" srcId="{287E9A3C-3F77-41C1-AFC5-457F91B8E65D}" destId="{3D11BBB3-B601-440E-81FA-B06040667E7C}" srcOrd="0" destOrd="0" presId="urn:microsoft.com/office/officeart/2005/8/layout/hierarchy2"/>
    <dgm:cxn modelId="{8A4CC899-3DC0-4ACA-A64A-441C97B45B41}" type="presOf" srcId="{02EDD205-FDFF-4791-8207-95D95C6D8BD2}" destId="{D66539F5-40BE-46BF-9B8F-8B0ECA0229EB}" srcOrd="1" destOrd="0" presId="urn:microsoft.com/office/officeart/2005/8/layout/hierarchy2"/>
    <dgm:cxn modelId="{C3BE4A82-74E9-4C6D-9F0D-1CD4EF5A7052}" type="presOf" srcId="{8D38E3D7-4C6D-4D54-A5CA-77E0261AE0A5}" destId="{85DC0C8C-37A7-4C98-9F6C-4B817AC49804}" srcOrd="1" destOrd="0" presId="urn:microsoft.com/office/officeart/2005/8/layout/hierarchy2"/>
    <dgm:cxn modelId="{1DD8C260-4168-4709-828E-2BD62625E345}" srcId="{FAF1EBBF-5764-4803-A8B5-757EACD9B8DE}" destId="{0A5FD0E9-35F1-4186-B308-570E3A5FB520}" srcOrd="0" destOrd="0" parTransId="{FD1254FF-B6B4-4558-9599-684F0FF9F1E0}" sibTransId="{CE805026-1F38-4CEF-8E2E-123675B7C3BE}"/>
    <dgm:cxn modelId="{EE9C3821-85D5-4856-9DC1-2BFD02506D2F}" type="presOf" srcId="{EA4FD5AA-C5FB-4818-908D-163F992B631E}" destId="{736FA382-DC6D-46A2-BB50-C956343C2FF3}" srcOrd="1" destOrd="0" presId="urn:microsoft.com/office/officeart/2005/8/layout/hierarchy2"/>
    <dgm:cxn modelId="{C1664CAC-50EA-419A-968A-1EFA5FEE945F}" type="presOf" srcId="{C2767766-5895-4265-8254-53FD22F2B5B2}" destId="{0448DD06-74B4-4D8B-BBF8-E4C44C2C14D6}" srcOrd="0" destOrd="0" presId="urn:microsoft.com/office/officeart/2005/8/layout/hierarchy2"/>
    <dgm:cxn modelId="{B4B327B8-8973-4114-829C-E01B29F022B7}" srcId="{0A5FD0E9-35F1-4186-B308-570E3A5FB520}" destId="{91B633A0-58CD-440E-AAC3-FBD602568D52}" srcOrd="0" destOrd="0" parTransId="{8D38E3D7-4C6D-4D54-A5CA-77E0261AE0A5}" sibTransId="{550393AB-5BE8-45DE-BFA8-FD63E830589A}"/>
    <dgm:cxn modelId="{ED4332FC-E334-4663-9924-6DA5E2CA5355}" type="presParOf" srcId="{7B302E19-8E14-4FB0-BB26-1A0D4AE9CD31}" destId="{A2773649-26B7-4167-BA89-1CB0E542AF13}" srcOrd="0" destOrd="0" presId="urn:microsoft.com/office/officeart/2005/8/layout/hierarchy2"/>
    <dgm:cxn modelId="{D065F3E9-190F-4AE4-A908-427414CF7834}" type="presParOf" srcId="{A2773649-26B7-4167-BA89-1CB0E542AF13}" destId="{47283A29-8146-4548-980A-831E7EE8E505}" srcOrd="0" destOrd="0" presId="urn:microsoft.com/office/officeart/2005/8/layout/hierarchy2"/>
    <dgm:cxn modelId="{5376E495-7DBB-4181-A33F-AC16DC54CA69}" type="presParOf" srcId="{A2773649-26B7-4167-BA89-1CB0E542AF13}" destId="{CC3D55B1-1E03-40C1-88A4-5BB915633D45}" srcOrd="1" destOrd="0" presId="urn:microsoft.com/office/officeart/2005/8/layout/hierarchy2"/>
    <dgm:cxn modelId="{2F595507-0A0C-48C7-B996-72C15C2B31A8}" type="presParOf" srcId="{CC3D55B1-1E03-40C1-88A4-5BB915633D45}" destId="{B2058717-6275-45C4-B02D-C56C9B3E4F94}" srcOrd="0" destOrd="0" presId="urn:microsoft.com/office/officeart/2005/8/layout/hierarchy2"/>
    <dgm:cxn modelId="{8194D0DE-7794-422A-8A89-1FF6C5F35A1C}" type="presParOf" srcId="{B2058717-6275-45C4-B02D-C56C9B3E4F94}" destId="{85DC0C8C-37A7-4C98-9F6C-4B817AC49804}" srcOrd="0" destOrd="0" presId="urn:microsoft.com/office/officeart/2005/8/layout/hierarchy2"/>
    <dgm:cxn modelId="{810253E7-F961-48FD-BACC-D4B46D7B57B7}" type="presParOf" srcId="{CC3D55B1-1E03-40C1-88A4-5BB915633D45}" destId="{6AF3266D-CF2B-4E49-987E-82A6CC0A777C}" srcOrd="1" destOrd="0" presId="urn:microsoft.com/office/officeart/2005/8/layout/hierarchy2"/>
    <dgm:cxn modelId="{3DE0A619-2CC3-4848-8EEE-BD533FB8CD52}" type="presParOf" srcId="{6AF3266D-CF2B-4E49-987E-82A6CC0A777C}" destId="{A04F465F-7980-476A-9108-55CD999C8539}" srcOrd="0" destOrd="0" presId="urn:microsoft.com/office/officeart/2005/8/layout/hierarchy2"/>
    <dgm:cxn modelId="{CFF43AE4-4414-4D97-BD70-30F0E0810B36}" type="presParOf" srcId="{6AF3266D-CF2B-4E49-987E-82A6CC0A777C}" destId="{E086C067-E84B-4181-AB56-8B65F8129103}" srcOrd="1" destOrd="0" presId="urn:microsoft.com/office/officeart/2005/8/layout/hierarchy2"/>
    <dgm:cxn modelId="{1CCAD7FA-78BB-40A6-810A-DA03E300A4BB}" type="presParOf" srcId="{CC3D55B1-1E03-40C1-88A4-5BB915633D45}" destId="{7F995996-B189-4A11-AFE9-1A1C3D968D32}" srcOrd="2" destOrd="0" presId="urn:microsoft.com/office/officeart/2005/8/layout/hierarchy2"/>
    <dgm:cxn modelId="{FC76BE18-26CD-42C5-BBD2-E42422C4CF13}" type="presParOf" srcId="{7F995996-B189-4A11-AFE9-1A1C3D968D32}" destId="{736FA382-DC6D-46A2-BB50-C956343C2FF3}" srcOrd="0" destOrd="0" presId="urn:microsoft.com/office/officeart/2005/8/layout/hierarchy2"/>
    <dgm:cxn modelId="{E6E9F3AD-2544-4B52-927E-593A61190DF8}" type="presParOf" srcId="{CC3D55B1-1E03-40C1-88A4-5BB915633D45}" destId="{FE92D261-44A4-40C3-9B7D-6124354EC4F0}" srcOrd="3" destOrd="0" presId="urn:microsoft.com/office/officeart/2005/8/layout/hierarchy2"/>
    <dgm:cxn modelId="{35E3CB9C-D713-4C56-BF3C-04A63BFACF80}" type="presParOf" srcId="{FE92D261-44A4-40C3-9B7D-6124354EC4F0}" destId="{0448DD06-74B4-4D8B-BBF8-E4C44C2C14D6}" srcOrd="0" destOrd="0" presId="urn:microsoft.com/office/officeart/2005/8/layout/hierarchy2"/>
    <dgm:cxn modelId="{A4CF1A71-AF35-4774-A9E5-071DBFE5049B}" type="presParOf" srcId="{FE92D261-44A4-40C3-9B7D-6124354EC4F0}" destId="{456C6C06-3594-40D1-A3C8-07278D71BB89}" srcOrd="1" destOrd="0" presId="urn:microsoft.com/office/officeart/2005/8/layout/hierarchy2"/>
    <dgm:cxn modelId="{8FDB680D-742D-4652-AFC5-21A7E7800078}" type="presParOf" srcId="{CC3D55B1-1E03-40C1-88A4-5BB915633D45}" destId="{FFF92A2D-B320-4A97-B8DF-CFF008773F3F}" srcOrd="4" destOrd="0" presId="urn:microsoft.com/office/officeart/2005/8/layout/hierarchy2"/>
    <dgm:cxn modelId="{F4CE274B-3B0B-4CE6-9CA8-4F2CD2888CC2}" type="presParOf" srcId="{FFF92A2D-B320-4A97-B8DF-CFF008773F3F}" destId="{D66539F5-40BE-46BF-9B8F-8B0ECA0229EB}" srcOrd="0" destOrd="0" presId="urn:microsoft.com/office/officeart/2005/8/layout/hierarchy2"/>
    <dgm:cxn modelId="{A0CAEEC9-B521-42B7-9F76-B1A335F626B1}" type="presParOf" srcId="{CC3D55B1-1E03-40C1-88A4-5BB915633D45}" destId="{0F64820A-26FC-4939-A016-54D3AABB39B2}" srcOrd="5" destOrd="0" presId="urn:microsoft.com/office/officeart/2005/8/layout/hierarchy2"/>
    <dgm:cxn modelId="{F10F1011-E29D-4D05-868A-A848BF1154D9}" type="presParOf" srcId="{0F64820A-26FC-4939-A016-54D3AABB39B2}" destId="{3D11BBB3-B601-440E-81FA-B06040667E7C}" srcOrd="0" destOrd="0" presId="urn:microsoft.com/office/officeart/2005/8/layout/hierarchy2"/>
    <dgm:cxn modelId="{668D220F-3162-4BDA-8CA0-C821EF0DED35}" type="presParOf" srcId="{0F64820A-26FC-4939-A016-54D3AABB39B2}" destId="{C4AFF97E-8CF7-4325-AE43-DC7510B858D5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C8D584F-618F-4A31-9848-5568D3BAEFB8}" type="doc">
      <dgm:prSet loTypeId="urn:microsoft.com/office/officeart/2005/8/layout/hierarchy2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C1AE0C1-02B2-4170-A2DB-6A30ED71D9AC}">
      <dgm:prSet phldrT="[Text]" custT="1"/>
      <dgm:spPr>
        <a:solidFill>
          <a:schemeClr val="bg1">
            <a:lumMod val="75000"/>
          </a:schemeClr>
        </a:solidFill>
        <a:ln>
          <a:noFill/>
        </a:ln>
      </dgm:spPr>
      <dgm:t>
        <a:bodyPr/>
        <a:lstStyle/>
        <a:p>
          <a:r>
            <a:rPr lang="cs-CZ" sz="3200" dirty="0" smtClean="0"/>
            <a:t>NÁZVY</a:t>
          </a:r>
          <a:endParaRPr lang="cs-CZ" sz="3200" dirty="0"/>
        </a:p>
      </dgm:t>
    </dgm:pt>
    <dgm:pt modelId="{3EC4AABC-9E12-4443-ABEB-7E2417192A1B}" type="parTrans" cxnId="{847B5868-84DD-4801-85F1-05444948383F}">
      <dgm:prSet/>
      <dgm:spPr/>
      <dgm:t>
        <a:bodyPr/>
        <a:lstStyle/>
        <a:p>
          <a:endParaRPr lang="cs-CZ"/>
        </a:p>
      </dgm:t>
    </dgm:pt>
    <dgm:pt modelId="{C14D135E-0B35-4F8E-BCB7-C71665775422}" type="sibTrans" cxnId="{847B5868-84DD-4801-85F1-05444948383F}">
      <dgm:prSet/>
      <dgm:spPr/>
      <dgm:t>
        <a:bodyPr/>
        <a:lstStyle/>
        <a:p>
          <a:endParaRPr lang="cs-CZ"/>
        </a:p>
      </dgm:t>
    </dgm:pt>
    <dgm:pt modelId="{EC17171F-EB42-4AEE-9BBE-43E83435E8E9}">
      <dgm:prSet phldrT="[Text]" custT="1"/>
      <dgm:spPr>
        <a:solidFill>
          <a:schemeClr val="bg1">
            <a:lumMod val="85000"/>
          </a:schemeClr>
        </a:solidFill>
        <a:ln>
          <a:noFill/>
        </a:ln>
      </dgm:spPr>
      <dgm:t>
        <a:bodyPr/>
        <a:lstStyle/>
        <a:p>
          <a:r>
            <a:rPr lang="cs-CZ" sz="2400" b="1" dirty="0" smtClean="0"/>
            <a:t>SYSTEMATICKÉ</a:t>
          </a:r>
          <a:endParaRPr lang="cs-CZ" sz="2400" b="1" dirty="0"/>
        </a:p>
      </dgm:t>
    </dgm:pt>
    <dgm:pt modelId="{EA1867F5-2E77-48B1-B3EE-03718528B56C}" type="parTrans" cxnId="{B7909C8F-2430-405D-A301-5908FCCA45C5}">
      <dgm:prSet/>
      <dgm:spPr/>
      <dgm:t>
        <a:bodyPr/>
        <a:lstStyle/>
        <a:p>
          <a:endParaRPr lang="cs-CZ"/>
        </a:p>
      </dgm:t>
    </dgm:pt>
    <dgm:pt modelId="{83601BD6-94C4-4FD3-97C9-548B282BE067}" type="sibTrans" cxnId="{B7909C8F-2430-405D-A301-5908FCCA45C5}">
      <dgm:prSet/>
      <dgm:spPr/>
      <dgm:t>
        <a:bodyPr/>
        <a:lstStyle/>
        <a:p>
          <a:endParaRPr lang="cs-CZ"/>
        </a:p>
      </dgm:t>
    </dgm:pt>
    <dgm:pt modelId="{7677AB39-7BC4-4E61-AD06-3967F14B9AD6}">
      <dgm:prSet phldrT="[Text]" custT="1"/>
      <dgm:spPr>
        <a:solidFill>
          <a:schemeClr val="bg1">
            <a:lumMod val="85000"/>
          </a:schemeClr>
        </a:solidFill>
        <a:ln>
          <a:noFill/>
        </a:ln>
      </dgm:spPr>
      <dgm:t>
        <a:bodyPr/>
        <a:lstStyle/>
        <a:p>
          <a:r>
            <a:rPr lang="cs-CZ" sz="2400" b="1" dirty="0" smtClean="0"/>
            <a:t>POLOTRIVIÁLNÍ</a:t>
          </a:r>
          <a:endParaRPr lang="cs-CZ" sz="2400" b="1" dirty="0"/>
        </a:p>
      </dgm:t>
    </dgm:pt>
    <dgm:pt modelId="{A854A60D-9CA5-48DF-B997-4504F269B1ED}" type="parTrans" cxnId="{69E15AE7-7703-4B79-9EDB-6E02977C4873}">
      <dgm:prSet/>
      <dgm:spPr/>
      <dgm:t>
        <a:bodyPr/>
        <a:lstStyle/>
        <a:p>
          <a:endParaRPr lang="cs-CZ"/>
        </a:p>
      </dgm:t>
    </dgm:pt>
    <dgm:pt modelId="{F03C7771-52E1-429D-A9C2-52E9ED5E6649}" type="sibTrans" cxnId="{69E15AE7-7703-4B79-9EDB-6E02977C4873}">
      <dgm:prSet/>
      <dgm:spPr/>
      <dgm:t>
        <a:bodyPr/>
        <a:lstStyle/>
        <a:p>
          <a:endParaRPr lang="cs-CZ"/>
        </a:p>
      </dgm:t>
    </dgm:pt>
    <dgm:pt modelId="{D817CFCF-CFB1-4EB4-846E-C6F363A5F194}" type="pres">
      <dgm:prSet presAssocID="{2C8D584F-618F-4A31-9848-5568D3BAEFB8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73924EB3-B9BF-4F2D-A5FB-9D76413004AA}" type="pres">
      <dgm:prSet presAssocID="{7C1AE0C1-02B2-4170-A2DB-6A30ED71D9AC}" presName="root1" presStyleCnt="0"/>
      <dgm:spPr/>
    </dgm:pt>
    <dgm:pt modelId="{96BEC2FB-584D-416F-A4DA-D173EBD79F79}" type="pres">
      <dgm:prSet presAssocID="{7C1AE0C1-02B2-4170-A2DB-6A30ED71D9AC}" presName="LevelOneTextNode" presStyleLbl="node0" presStyleIdx="0" presStyleCnt="1" custScaleX="79492" custScaleY="55272" custLinFactNeighborX="4250" custLinFactNeighborY="-36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B8D3144-5613-4E84-8F77-32D369CD6286}" type="pres">
      <dgm:prSet presAssocID="{7C1AE0C1-02B2-4170-A2DB-6A30ED71D9AC}" presName="level2hierChild" presStyleCnt="0"/>
      <dgm:spPr/>
    </dgm:pt>
    <dgm:pt modelId="{420C3E22-E0ED-4B14-A4D2-A8FAC9BDD76D}" type="pres">
      <dgm:prSet presAssocID="{EA1867F5-2E77-48B1-B3EE-03718528B56C}" presName="conn2-1" presStyleLbl="parChTrans1D2" presStyleIdx="0" presStyleCnt="2"/>
      <dgm:spPr/>
      <dgm:t>
        <a:bodyPr/>
        <a:lstStyle/>
        <a:p>
          <a:endParaRPr lang="cs-CZ"/>
        </a:p>
      </dgm:t>
    </dgm:pt>
    <dgm:pt modelId="{956AD233-FA99-4CE9-8931-A76E53FAF15C}" type="pres">
      <dgm:prSet presAssocID="{EA1867F5-2E77-48B1-B3EE-03718528B56C}" presName="connTx" presStyleLbl="parChTrans1D2" presStyleIdx="0" presStyleCnt="2"/>
      <dgm:spPr/>
      <dgm:t>
        <a:bodyPr/>
        <a:lstStyle/>
        <a:p>
          <a:endParaRPr lang="cs-CZ"/>
        </a:p>
      </dgm:t>
    </dgm:pt>
    <dgm:pt modelId="{6A96437E-0F7F-4977-9D75-92FAF2D1D66B}" type="pres">
      <dgm:prSet presAssocID="{EC17171F-EB42-4AEE-9BBE-43E83435E8E9}" presName="root2" presStyleCnt="0"/>
      <dgm:spPr/>
    </dgm:pt>
    <dgm:pt modelId="{CCB6F703-3D44-414C-8F34-B86E6CAE2792}" type="pres">
      <dgm:prSet presAssocID="{EC17171F-EB42-4AEE-9BBE-43E83435E8E9}" presName="LevelTwoTextNode" presStyleLbl="node2" presStyleIdx="0" presStyleCnt="2" custScaleY="71767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DE61F53-B1E9-423D-8D13-67513A8434ED}" type="pres">
      <dgm:prSet presAssocID="{EC17171F-EB42-4AEE-9BBE-43E83435E8E9}" presName="level3hierChild" presStyleCnt="0"/>
      <dgm:spPr/>
    </dgm:pt>
    <dgm:pt modelId="{73E6C97A-76C9-4991-8D86-E8361A199268}" type="pres">
      <dgm:prSet presAssocID="{A854A60D-9CA5-48DF-B997-4504F269B1ED}" presName="conn2-1" presStyleLbl="parChTrans1D2" presStyleIdx="1" presStyleCnt="2"/>
      <dgm:spPr/>
      <dgm:t>
        <a:bodyPr/>
        <a:lstStyle/>
        <a:p>
          <a:endParaRPr lang="cs-CZ"/>
        </a:p>
      </dgm:t>
    </dgm:pt>
    <dgm:pt modelId="{171D475A-1220-4B82-8079-7DEADDC916B2}" type="pres">
      <dgm:prSet presAssocID="{A854A60D-9CA5-48DF-B997-4504F269B1ED}" presName="connTx" presStyleLbl="parChTrans1D2" presStyleIdx="1" presStyleCnt="2"/>
      <dgm:spPr/>
      <dgm:t>
        <a:bodyPr/>
        <a:lstStyle/>
        <a:p>
          <a:endParaRPr lang="cs-CZ"/>
        </a:p>
      </dgm:t>
    </dgm:pt>
    <dgm:pt modelId="{0DC3A66C-A261-4487-9B69-7CFCD7767D09}" type="pres">
      <dgm:prSet presAssocID="{7677AB39-7BC4-4E61-AD06-3967F14B9AD6}" presName="root2" presStyleCnt="0"/>
      <dgm:spPr/>
    </dgm:pt>
    <dgm:pt modelId="{D2CB7E11-E4B4-4594-9E47-F242F38C0725}" type="pres">
      <dgm:prSet presAssocID="{7677AB39-7BC4-4E61-AD06-3967F14B9AD6}" presName="LevelTwoTextNode" presStyleLbl="node2" presStyleIdx="1" presStyleCnt="2" custScaleY="75267" custLinFactNeighborX="-74" custLinFactNeighborY="1686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B9E203FA-CCAD-4C5B-9BF4-7C7EF7913BF6}" type="pres">
      <dgm:prSet presAssocID="{7677AB39-7BC4-4E61-AD06-3967F14B9AD6}" presName="level3hierChild" presStyleCnt="0"/>
      <dgm:spPr/>
    </dgm:pt>
  </dgm:ptLst>
  <dgm:cxnLst>
    <dgm:cxn modelId="{4BA772B2-8BE4-4238-96C6-AC5A1FFD40E4}" type="presOf" srcId="{7677AB39-7BC4-4E61-AD06-3967F14B9AD6}" destId="{D2CB7E11-E4B4-4594-9E47-F242F38C0725}" srcOrd="0" destOrd="0" presId="urn:microsoft.com/office/officeart/2005/8/layout/hierarchy2"/>
    <dgm:cxn modelId="{847B5868-84DD-4801-85F1-05444948383F}" srcId="{2C8D584F-618F-4A31-9848-5568D3BAEFB8}" destId="{7C1AE0C1-02B2-4170-A2DB-6A30ED71D9AC}" srcOrd="0" destOrd="0" parTransId="{3EC4AABC-9E12-4443-ABEB-7E2417192A1B}" sibTransId="{C14D135E-0B35-4F8E-BCB7-C71665775422}"/>
    <dgm:cxn modelId="{69E15AE7-7703-4B79-9EDB-6E02977C4873}" srcId="{7C1AE0C1-02B2-4170-A2DB-6A30ED71D9AC}" destId="{7677AB39-7BC4-4E61-AD06-3967F14B9AD6}" srcOrd="1" destOrd="0" parTransId="{A854A60D-9CA5-48DF-B997-4504F269B1ED}" sibTransId="{F03C7771-52E1-429D-A9C2-52E9ED5E6649}"/>
    <dgm:cxn modelId="{E303D3E6-264A-41AA-A83E-10290F372881}" type="presOf" srcId="{EC17171F-EB42-4AEE-9BBE-43E83435E8E9}" destId="{CCB6F703-3D44-414C-8F34-B86E6CAE2792}" srcOrd="0" destOrd="0" presId="urn:microsoft.com/office/officeart/2005/8/layout/hierarchy2"/>
    <dgm:cxn modelId="{BF309F67-9AD4-41DD-8B7E-B5823A59321D}" type="presOf" srcId="{7C1AE0C1-02B2-4170-A2DB-6A30ED71D9AC}" destId="{96BEC2FB-584D-416F-A4DA-D173EBD79F79}" srcOrd="0" destOrd="0" presId="urn:microsoft.com/office/officeart/2005/8/layout/hierarchy2"/>
    <dgm:cxn modelId="{16E805A2-6F4E-4872-BB04-813881ED7B24}" type="presOf" srcId="{A854A60D-9CA5-48DF-B997-4504F269B1ED}" destId="{73E6C97A-76C9-4991-8D86-E8361A199268}" srcOrd="0" destOrd="0" presId="urn:microsoft.com/office/officeart/2005/8/layout/hierarchy2"/>
    <dgm:cxn modelId="{F3284873-96EB-4394-8822-B3C17F5F3869}" type="presOf" srcId="{A854A60D-9CA5-48DF-B997-4504F269B1ED}" destId="{171D475A-1220-4B82-8079-7DEADDC916B2}" srcOrd="1" destOrd="0" presId="urn:microsoft.com/office/officeart/2005/8/layout/hierarchy2"/>
    <dgm:cxn modelId="{01B909CE-F521-493D-ABED-998323E5BB8A}" type="presOf" srcId="{2C8D584F-618F-4A31-9848-5568D3BAEFB8}" destId="{D817CFCF-CFB1-4EB4-846E-C6F363A5F194}" srcOrd="0" destOrd="0" presId="urn:microsoft.com/office/officeart/2005/8/layout/hierarchy2"/>
    <dgm:cxn modelId="{B7909C8F-2430-405D-A301-5908FCCA45C5}" srcId="{7C1AE0C1-02B2-4170-A2DB-6A30ED71D9AC}" destId="{EC17171F-EB42-4AEE-9BBE-43E83435E8E9}" srcOrd="0" destOrd="0" parTransId="{EA1867F5-2E77-48B1-B3EE-03718528B56C}" sibTransId="{83601BD6-94C4-4FD3-97C9-548B282BE067}"/>
    <dgm:cxn modelId="{32512358-E9C9-44A1-BD78-CAED441C84DD}" type="presOf" srcId="{EA1867F5-2E77-48B1-B3EE-03718528B56C}" destId="{420C3E22-E0ED-4B14-A4D2-A8FAC9BDD76D}" srcOrd="0" destOrd="0" presId="urn:microsoft.com/office/officeart/2005/8/layout/hierarchy2"/>
    <dgm:cxn modelId="{BD0CDBC9-930A-4EA8-A079-E1E4097BFDC9}" type="presOf" srcId="{EA1867F5-2E77-48B1-B3EE-03718528B56C}" destId="{956AD233-FA99-4CE9-8931-A76E53FAF15C}" srcOrd="1" destOrd="0" presId="urn:microsoft.com/office/officeart/2005/8/layout/hierarchy2"/>
    <dgm:cxn modelId="{78C1A603-0B32-4278-A983-166B1628AB54}" type="presParOf" srcId="{D817CFCF-CFB1-4EB4-846E-C6F363A5F194}" destId="{73924EB3-B9BF-4F2D-A5FB-9D76413004AA}" srcOrd="0" destOrd="0" presId="urn:microsoft.com/office/officeart/2005/8/layout/hierarchy2"/>
    <dgm:cxn modelId="{07B51BA8-8FCE-40BE-A623-F698F7F57CC5}" type="presParOf" srcId="{73924EB3-B9BF-4F2D-A5FB-9D76413004AA}" destId="{96BEC2FB-584D-416F-A4DA-D173EBD79F79}" srcOrd="0" destOrd="0" presId="urn:microsoft.com/office/officeart/2005/8/layout/hierarchy2"/>
    <dgm:cxn modelId="{09BCB528-2FA8-465E-BAA0-149AA1F20E6F}" type="presParOf" srcId="{73924EB3-B9BF-4F2D-A5FB-9D76413004AA}" destId="{9B8D3144-5613-4E84-8F77-32D369CD6286}" srcOrd="1" destOrd="0" presId="urn:microsoft.com/office/officeart/2005/8/layout/hierarchy2"/>
    <dgm:cxn modelId="{EB00A860-0F2A-45E4-8B88-58CC27A3C605}" type="presParOf" srcId="{9B8D3144-5613-4E84-8F77-32D369CD6286}" destId="{420C3E22-E0ED-4B14-A4D2-A8FAC9BDD76D}" srcOrd="0" destOrd="0" presId="urn:microsoft.com/office/officeart/2005/8/layout/hierarchy2"/>
    <dgm:cxn modelId="{E6ACC092-95E5-47D6-B37C-5C02ABD182AA}" type="presParOf" srcId="{420C3E22-E0ED-4B14-A4D2-A8FAC9BDD76D}" destId="{956AD233-FA99-4CE9-8931-A76E53FAF15C}" srcOrd="0" destOrd="0" presId="urn:microsoft.com/office/officeart/2005/8/layout/hierarchy2"/>
    <dgm:cxn modelId="{902A6AA2-2DE7-401C-8031-4C5E677C517C}" type="presParOf" srcId="{9B8D3144-5613-4E84-8F77-32D369CD6286}" destId="{6A96437E-0F7F-4977-9D75-92FAF2D1D66B}" srcOrd="1" destOrd="0" presId="urn:microsoft.com/office/officeart/2005/8/layout/hierarchy2"/>
    <dgm:cxn modelId="{6A1401DF-E507-4C4E-9390-2B999C42E7C1}" type="presParOf" srcId="{6A96437E-0F7F-4977-9D75-92FAF2D1D66B}" destId="{CCB6F703-3D44-414C-8F34-B86E6CAE2792}" srcOrd="0" destOrd="0" presId="urn:microsoft.com/office/officeart/2005/8/layout/hierarchy2"/>
    <dgm:cxn modelId="{1C37CA6D-ABDD-48A1-8BC3-C2B3A9842488}" type="presParOf" srcId="{6A96437E-0F7F-4977-9D75-92FAF2D1D66B}" destId="{0DE61F53-B1E9-423D-8D13-67513A8434ED}" srcOrd="1" destOrd="0" presId="urn:microsoft.com/office/officeart/2005/8/layout/hierarchy2"/>
    <dgm:cxn modelId="{B0BA33C4-DB72-4A21-824F-AB41F02792EE}" type="presParOf" srcId="{9B8D3144-5613-4E84-8F77-32D369CD6286}" destId="{73E6C97A-76C9-4991-8D86-E8361A199268}" srcOrd="2" destOrd="0" presId="urn:microsoft.com/office/officeart/2005/8/layout/hierarchy2"/>
    <dgm:cxn modelId="{1D458228-0A95-44F3-BA70-D15AFFF57378}" type="presParOf" srcId="{73E6C97A-76C9-4991-8D86-E8361A199268}" destId="{171D475A-1220-4B82-8079-7DEADDC916B2}" srcOrd="0" destOrd="0" presId="urn:microsoft.com/office/officeart/2005/8/layout/hierarchy2"/>
    <dgm:cxn modelId="{AA42337B-7AA2-430A-B678-32B8E0871B95}" type="presParOf" srcId="{9B8D3144-5613-4E84-8F77-32D369CD6286}" destId="{0DC3A66C-A261-4487-9B69-7CFCD7767D09}" srcOrd="3" destOrd="0" presId="urn:microsoft.com/office/officeart/2005/8/layout/hierarchy2"/>
    <dgm:cxn modelId="{FDD57949-1128-4B59-8688-8B2EAC61B8B3}" type="presParOf" srcId="{0DC3A66C-A261-4487-9B69-7CFCD7767D09}" destId="{D2CB7E11-E4B4-4594-9E47-F242F38C0725}" srcOrd="0" destOrd="0" presId="urn:microsoft.com/office/officeart/2005/8/layout/hierarchy2"/>
    <dgm:cxn modelId="{1D37C001-0FB4-4AF5-BB8D-BBEA0BE8EB19}" type="presParOf" srcId="{0DC3A66C-A261-4487-9B69-7CFCD7767D09}" destId="{B9E203FA-CCAD-4C5B-9BF4-7C7EF7913BF6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7283A29-8146-4548-980A-831E7EE8E505}">
      <dsp:nvSpPr>
        <dsp:cNvPr id="0" name=""/>
        <dsp:cNvSpPr/>
      </dsp:nvSpPr>
      <dsp:spPr>
        <a:xfrm>
          <a:off x="826405" y="1577899"/>
          <a:ext cx="2740329" cy="1370164"/>
        </a:xfrm>
        <a:prstGeom prst="roundRect">
          <a:avLst>
            <a:gd name="adj" fmla="val 10000"/>
          </a:avLst>
        </a:prstGeom>
        <a:solidFill>
          <a:schemeClr val="accent4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OXOKYSELINY</a:t>
          </a:r>
          <a:endParaRPr lang="cs-CZ" sz="2400" kern="1200" dirty="0"/>
        </a:p>
      </dsp:txBody>
      <dsp:txXfrm>
        <a:off x="826405" y="1577899"/>
        <a:ext cx="2740329" cy="1370164"/>
      </dsp:txXfrm>
    </dsp:sp>
    <dsp:sp modelId="{B2058717-6275-45C4-B02D-C56C9B3E4F94}">
      <dsp:nvSpPr>
        <dsp:cNvPr id="0" name=""/>
        <dsp:cNvSpPr/>
      </dsp:nvSpPr>
      <dsp:spPr>
        <a:xfrm rot="18289469">
          <a:off x="3155073" y="1447890"/>
          <a:ext cx="1919453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1919453" y="2724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600" kern="1200"/>
        </a:p>
      </dsp:txBody>
      <dsp:txXfrm rot="18289469">
        <a:off x="4066813" y="1427150"/>
        <a:ext cx="95972" cy="95972"/>
      </dsp:txXfrm>
    </dsp:sp>
    <dsp:sp modelId="{A04F465F-7980-476A-9108-55CD999C8539}">
      <dsp:nvSpPr>
        <dsp:cNvPr id="0" name=""/>
        <dsp:cNvSpPr/>
      </dsp:nvSpPr>
      <dsp:spPr>
        <a:xfrm>
          <a:off x="4662865" y="2209"/>
          <a:ext cx="2740329" cy="1370164"/>
        </a:xfrm>
        <a:prstGeom prst="roundRect">
          <a:avLst>
            <a:gd name="adj" fmla="val 10000"/>
          </a:avLst>
        </a:prstGeom>
        <a:solidFill>
          <a:schemeClr val="accent4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POLYKYSELINY </a:t>
          </a:r>
          <a:r>
            <a:rPr lang="cs-CZ" sz="2000" kern="1200" dirty="0" smtClean="0"/>
            <a:t>H</a:t>
          </a:r>
          <a:r>
            <a:rPr lang="cs-CZ" sz="2000" kern="1200" baseline="-25000" dirty="0" smtClean="0"/>
            <a:t>6</a:t>
          </a:r>
          <a:r>
            <a:rPr lang="cs-CZ" sz="2000" kern="1200" baseline="0" dirty="0" smtClean="0"/>
            <a:t>Si</a:t>
          </a:r>
          <a:r>
            <a:rPr lang="cs-CZ" sz="2000" kern="1200" baseline="-25000" dirty="0" smtClean="0"/>
            <a:t>2</a:t>
          </a:r>
          <a:r>
            <a:rPr lang="cs-CZ" sz="2000" kern="1200" baseline="0" dirty="0" smtClean="0"/>
            <a:t>O</a:t>
          </a:r>
          <a:r>
            <a:rPr lang="cs-CZ" sz="2000" kern="1200" baseline="-25000" dirty="0" smtClean="0"/>
            <a:t>7</a:t>
          </a:r>
          <a:endParaRPr lang="cs-CZ" sz="2000" kern="1200" dirty="0"/>
        </a:p>
      </dsp:txBody>
      <dsp:txXfrm>
        <a:off x="4662865" y="2209"/>
        <a:ext cx="2740329" cy="1370164"/>
      </dsp:txXfrm>
    </dsp:sp>
    <dsp:sp modelId="{7F995996-B189-4A11-AFE9-1A1C3D968D32}">
      <dsp:nvSpPr>
        <dsp:cNvPr id="0" name=""/>
        <dsp:cNvSpPr/>
      </dsp:nvSpPr>
      <dsp:spPr>
        <a:xfrm>
          <a:off x="3566734" y="2235735"/>
          <a:ext cx="1096131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1096131" y="2724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4087396" y="2235578"/>
        <a:ext cx="54806" cy="54806"/>
      </dsp:txXfrm>
    </dsp:sp>
    <dsp:sp modelId="{0448DD06-74B4-4D8B-BBF8-E4C44C2C14D6}">
      <dsp:nvSpPr>
        <dsp:cNvPr id="0" name=""/>
        <dsp:cNvSpPr/>
      </dsp:nvSpPr>
      <dsp:spPr>
        <a:xfrm>
          <a:off x="4662865" y="1577899"/>
          <a:ext cx="2740329" cy="1370164"/>
        </a:xfrm>
        <a:prstGeom prst="roundRect">
          <a:avLst>
            <a:gd name="adj" fmla="val 10000"/>
          </a:avLst>
        </a:prstGeom>
        <a:solidFill>
          <a:schemeClr val="accent4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THIOKYSELINY </a:t>
          </a:r>
          <a:r>
            <a:rPr lang="cs-CZ" sz="2400" kern="1200" dirty="0" smtClean="0"/>
            <a:t>H</a:t>
          </a:r>
          <a:r>
            <a:rPr lang="cs-CZ" sz="2400" kern="1200" baseline="-25000" dirty="0" smtClean="0"/>
            <a:t>2</a:t>
          </a:r>
          <a:r>
            <a:rPr lang="cs-CZ" sz="2400" kern="1200" baseline="0" dirty="0" smtClean="0"/>
            <a:t>CO</a:t>
          </a:r>
          <a:r>
            <a:rPr lang="cs-CZ" sz="2400" kern="1200" baseline="-25000" dirty="0" smtClean="0"/>
            <a:t>2</a:t>
          </a:r>
          <a:r>
            <a:rPr lang="cs-CZ" sz="2400" kern="1200" baseline="0" dirty="0" smtClean="0"/>
            <a:t>S</a:t>
          </a:r>
          <a:endParaRPr lang="cs-CZ" sz="2400" kern="1200" dirty="0"/>
        </a:p>
      </dsp:txBody>
      <dsp:txXfrm>
        <a:off x="4662865" y="1577899"/>
        <a:ext cx="2740329" cy="1370164"/>
      </dsp:txXfrm>
    </dsp:sp>
    <dsp:sp modelId="{FFF92A2D-B320-4A97-B8DF-CFF008773F3F}">
      <dsp:nvSpPr>
        <dsp:cNvPr id="0" name=""/>
        <dsp:cNvSpPr/>
      </dsp:nvSpPr>
      <dsp:spPr>
        <a:xfrm rot="3310531">
          <a:off x="3155073" y="3023580"/>
          <a:ext cx="1919453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1919453" y="2724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600" kern="1200"/>
        </a:p>
      </dsp:txBody>
      <dsp:txXfrm rot="3310531">
        <a:off x="4066813" y="3002839"/>
        <a:ext cx="95972" cy="95972"/>
      </dsp:txXfrm>
    </dsp:sp>
    <dsp:sp modelId="{3D11BBB3-B601-440E-81FA-B06040667E7C}">
      <dsp:nvSpPr>
        <dsp:cNvPr id="0" name=""/>
        <dsp:cNvSpPr/>
      </dsp:nvSpPr>
      <dsp:spPr>
        <a:xfrm>
          <a:off x="4662865" y="3153588"/>
          <a:ext cx="2740329" cy="1370164"/>
        </a:xfrm>
        <a:prstGeom prst="roundRect">
          <a:avLst>
            <a:gd name="adj" fmla="val 10000"/>
          </a:avLst>
        </a:prstGeom>
        <a:solidFill>
          <a:schemeClr val="accent4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ZÁKLADNÍ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HNO</a:t>
          </a:r>
          <a:r>
            <a:rPr lang="cs-CZ" sz="2400" kern="1200" baseline="-25000" dirty="0" smtClean="0"/>
            <a:t>3</a:t>
          </a:r>
          <a:endParaRPr lang="cs-CZ" sz="2400" kern="1200" dirty="0"/>
        </a:p>
      </dsp:txBody>
      <dsp:txXfrm>
        <a:off x="4662865" y="3153588"/>
        <a:ext cx="2740329" cy="1370164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6BEC2FB-584D-416F-A4DA-D173EBD79F79}">
      <dsp:nvSpPr>
        <dsp:cNvPr id="0" name=""/>
        <dsp:cNvSpPr/>
      </dsp:nvSpPr>
      <dsp:spPr>
        <a:xfrm>
          <a:off x="156611" y="1756888"/>
          <a:ext cx="2874006" cy="999170"/>
        </a:xfrm>
        <a:prstGeom prst="roundRect">
          <a:avLst>
            <a:gd name="adj" fmla="val 10000"/>
          </a:avLst>
        </a:prstGeom>
        <a:solidFill>
          <a:schemeClr val="bg1">
            <a:lumMod val="75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dirty="0" smtClean="0"/>
            <a:t>NÁZVY</a:t>
          </a:r>
          <a:endParaRPr lang="cs-CZ" sz="3200" kern="1200" dirty="0"/>
        </a:p>
      </dsp:txBody>
      <dsp:txXfrm>
        <a:off x="156611" y="1756888"/>
        <a:ext cx="2874006" cy="999170"/>
      </dsp:txXfrm>
    </dsp:sp>
    <dsp:sp modelId="{420C3E22-E0ED-4B14-A4D2-A8FAC9BDD76D}">
      <dsp:nvSpPr>
        <dsp:cNvPr id="0" name=""/>
        <dsp:cNvSpPr/>
      </dsp:nvSpPr>
      <dsp:spPr>
        <a:xfrm rot="19676705">
          <a:off x="2914364" y="1815833"/>
          <a:ext cx="1525036" cy="71894"/>
        </a:xfrm>
        <a:custGeom>
          <a:avLst/>
          <a:gdLst/>
          <a:ahLst/>
          <a:cxnLst/>
          <a:rect l="0" t="0" r="0" b="0"/>
          <a:pathLst>
            <a:path>
              <a:moveTo>
                <a:pt x="0" y="35947"/>
              </a:moveTo>
              <a:lnTo>
                <a:pt x="1525036" y="3594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 rot="19676705">
        <a:off x="3638756" y="1813655"/>
        <a:ext cx="76251" cy="76251"/>
      </dsp:txXfrm>
    </dsp:sp>
    <dsp:sp modelId="{CCB6F703-3D44-414C-8F34-B86E6CAE2792}">
      <dsp:nvSpPr>
        <dsp:cNvPr id="0" name=""/>
        <dsp:cNvSpPr/>
      </dsp:nvSpPr>
      <dsp:spPr>
        <a:xfrm>
          <a:off x="4323147" y="798410"/>
          <a:ext cx="3615466" cy="1297355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/>
            <a:t>SYSTEMATICKÉ</a:t>
          </a:r>
          <a:endParaRPr lang="cs-CZ" sz="2400" b="1" kern="1200" dirty="0"/>
        </a:p>
      </dsp:txBody>
      <dsp:txXfrm>
        <a:off x="4323147" y="798410"/>
        <a:ext cx="3615466" cy="1297355"/>
      </dsp:txXfrm>
    </dsp:sp>
    <dsp:sp modelId="{73E6C97A-76C9-4991-8D86-E8361A199268}">
      <dsp:nvSpPr>
        <dsp:cNvPr id="0" name=""/>
        <dsp:cNvSpPr/>
      </dsp:nvSpPr>
      <dsp:spPr>
        <a:xfrm rot="2420761">
          <a:off x="2829349" y="2768355"/>
          <a:ext cx="1692391" cy="71894"/>
        </a:xfrm>
        <a:custGeom>
          <a:avLst/>
          <a:gdLst/>
          <a:ahLst/>
          <a:cxnLst/>
          <a:rect l="0" t="0" r="0" b="0"/>
          <a:pathLst>
            <a:path>
              <a:moveTo>
                <a:pt x="0" y="35947"/>
              </a:moveTo>
              <a:lnTo>
                <a:pt x="1692391" y="3594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600" kern="1200"/>
        </a:p>
      </dsp:txBody>
      <dsp:txXfrm rot="2420761">
        <a:off x="3633235" y="2761992"/>
        <a:ext cx="84619" cy="84619"/>
      </dsp:txXfrm>
    </dsp:sp>
    <dsp:sp modelId="{D2CB7E11-E4B4-4594-9E47-F242F38C0725}">
      <dsp:nvSpPr>
        <dsp:cNvPr id="0" name=""/>
        <dsp:cNvSpPr/>
      </dsp:nvSpPr>
      <dsp:spPr>
        <a:xfrm>
          <a:off x="4320471" y="2671818"/>
          <a:ext cx="3615466" cy="1360626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/>
            <a:t>POLOTRIVIÁLNÍ</a:t>
          </a:r>
          <a:endParaRPr lang="cs-CZ" sz="2400" b="1" kern="1200" dirty="0"/>
        </a:p>
      </dsp:txBody>
      <dsp:txXfrm>
        <a:off x="4320471" y="2671818"/>
        <a:ext cx="3615466" cy="13606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17FC38-96A9-4B46-AFF6-69E4ED54EAF8}" type="datetimeFigureOut">
              <a:rPr lang="cs-CZ"/>
              <a:pPr>
                <a:defRPr/>
              </a:pPr>
              <a:t>01.11.2019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109723-165C-473E-92D9-9B312EDD4AD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993FA9-D065-4257-BB3A-8BBC56C9F46A}" type="datetimeFigureOut">
              <a:rPr lang="cs-CZ"/>
              <a:pPr>
                <a:defRPr/>
              </a:pPr>
              <a:t>01.11.2019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D1BA67-9007-4ED2-98F4-7A0943F2C96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74E54D-96CD-4B08-A0FF-35203EAD5494}" type="datetimeFigureOut">
              <a:rPr lang="cs-CZ"/>
              <a:pPr>
                <a:defRPr/>
              </a:pPr>
              <a:t>01.11.2019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717B60-747F-4052-875F-E5ED42B05CE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C68F3A-9DFF-476E-B186-00CF7AE41BE9}" type="datetimeFigureOut">
              <a:rPr lang="cs-CZ"/>
              <a:pPr>
                <a:defRPr/>
              </a:pPr>
              <a:t>01.11.2019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1D1D8C-BFA3-44BA-82C4-0EBE72E0D06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73446D-4182-4399-A84B-9910C87498A4}" type="datetimeFigureOut">
              <a:rPr lang="cs-CZ"/>
              <a:pPr>
                <a:defRPr/>
              </a:pPr>
              <a:t>01.11.2019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FBE73D-34A9-4A7E-B550-91B916C57D9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B6D03-E362-4AD9-8A34-92501F658714}" type="datetimeFigureOut">
              <a:rPr lang="cs-CZ"/>
              <a:pPr>
                <a:defRPr/>
              </a:pPr>
              <a:t>01.11.2019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A7B810-B4DE-43FD-8150-C70C1C4F3D2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5E17F3-3BE9-4045-B7FC-1A16FDFC4156}" type="datetimeFigureOut">
              <a:rPr lang="cs-CZ"/>
              <a:pPr>
                <a:defRPr/>
              </a:pPr>
              <a:t>01.11.2019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7EF3D6-AF37-4250-80BC-948E4AE22C1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CBC30F-15A9-4A4A-972A-784A5E1EADF3}" type="datetimeFigureOut">
              <a:rPr lang="cs-CZ"/>
              <a:pPr>
                <a:defRPr/>
              </a:pPr>
              <a:t>01.11.2019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4D440D-4F02-40BD-B904-42EE2D5CC01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A953A7-C8C6-4C5E-9607-84E5F9A7D918}" type="datetimeFigureOut">
              <a:rPr lang="cs-CZ"/>
              <a:pPr>
                <a:defRPr/>
              </a:pPr>
              <a:t>01.11.2019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030FF8-1E77-4C2C-A1BC-86BC6CE5661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0E1D67-787E-4EA1-8558-B146F9193A61}" type="datetimeFigureOut">
              <a:rPr lang="cs-CZ"/>
              <a:pPr>
                <a:defRPr/>
              </a:pPr>
              <a:t>01.11.2019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C2893E-4992-4C9D-9C1F-41C8125E8AC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C8B30-46DF-41B7-8713-9BC60085F9EF}" type="datetimeFigureOut">
              <a:rPr lang="cs-CZ"/>
              <a:pPr>
                <a:defRPr/>
              </a:pPr>
              <a:t>01.11.2019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C62479-811E-410A-AD46-F22DFD76A8E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C68E9-95DC-4B5B-99EE-8FDE002CC37B}" type="datetimeFigureOut">
              <a:rPr lang="cs-CZ"/>
              <a:pPr>
                <a:defRPr/>
              </a:pPr>
              <a:t>01.11.2019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AD780A7-8A46-4365-862C-FFCE3B9B686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image" Target="../media/image1.wmf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10.xml"/><Relationship Id="rId5" Type="http://schemas.openxmlformats.org/officeDocument/2006/relationships/slide" Target="slide8.xml"/><Relationship Id="rId4" Type="http://schemas.openxmlformats.org/officeDocument/2006/relationships/slide" Target="slide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13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office.microsoft.com/" TargetMode="External"/><Relationship Id="rId2" Type="http://schemas.openxmlformats.org/officeDocument/2006/relationships/hyperlink" Target="http://www.pdclipart/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Podnadpis 2"/>
          <p:cNvSpPr>
            <a:spLocks noGrp="1"/>
          </p:cNvSpPr>
          <p:nvPr>
            <p:ph type="subTitle" idx="1"/>
          </p:nvPr>
        </p:nvSpPr>
        <p:spPr>
          <a:xfrm>
            <a:off x="1476375" y="2420938"/>
            <a:ext cx="6400800" cy="3217862"/>
          </a:xfrm>
        </p:spPr>
        <p:txBody>
          <a:bodyPr/>
          <a:lstStyle/>
          <a:p>
            <a:pPr eaLnBrk="1" hangingPunct="1"/>
            <a:r>
              <a:rPr lang="cs-CZ" sz="2400" smtClean="0">
                <a:solidFill>
                  <a:schemeClr val="tx1"/>
                </a:solidFill>
                <a:hlinkClick r:id="rId2" action="ppaction://hlinksldjump"/>
              </a:rPr>
              <a:t>ROZDĚLENÍ</a:t>
            </a:r>
            <a:endParaRPr lang="cs-CZ" sz="2400" smtClean="0">
              <a:solidFill>
                <a:schemeClr val="tx1"/>
              </a:solidFill>
            </a:endParaRPr>
          </a:p>
          <a:p>
            <a:pPr eaLnBrk="1" hangingPunct="1"/>
            <a:r>
              <a:rPr lang="cs-CZ" sz="2400" smtClean="0">
                <a:solidFill>
                  <a:schemeClr val="tx1"/>
                </a:solidFill>
                <a:hlinkClick r:id="rId3" action="ppaction://hlinksldjump"/>
              </a:rPr>
              <a:t>POLYKYSELINY</a:t>
            </a:r>
            <a:endParaRPr lang="cs-CZ" sz="2400" smtClean="0">
              <a:solidFill>
                <a:schemeClr val="tx1"/>
              </a:solidFill>
            </a:endParaRPr>
          </a:p>
          <a:p>
            <a:pPr eaLnBrk="1" hangingPunct="1"/>
            <a:r>
              <a:rPr lang="cs-CZ" sz="2400" smtClean="0">
                <a:solidFill>
                  <a:schemeClr val="tx1"/>
                </a:solidFill>
                <a:hlinkClick r:id="rId4" action="ppaction://hlinksldjump"/>
              </a:rPr>
              <a:t>THIOKYSELINY</a:t>
            </a:r>
            <a:r>
              <a:rPr lang="cs-CZ" sz="2400" smtClean="0">
                <a:solidFill>
                  <a:schemeClr val="tx1"/>
                </a:solidFill>
              </a:rPr>
              <a:t> </a:t>
            </a:r>
          </a:p>
          <a:p>
            <a:pPr eaLnBrk="1" hangingPunct="1"/>
            <a:r>
              <a:rPr lang="cs-CZ" sz="2400" smtClean="0">
                <a:solidFill>
                  <a:schemeClr val="tx1"/>
                </a:solidFill>
                <a:hlinkClick r:id="rId5" action="ppaction://hlinksldjump"/>
              </a:rPr>
              <a:t>UKÁZKA  1</a:t>
            </a:r>
            <a:endParaRPr lang="cs-CZ" sz="2400" smtClean="0">
              <a:solidFill>
                <a:schemeClr val="tx1"/>
              </a:solidFill>
            </a:endParaRPr>
          </a:p>
          <a:p>
            <a:pPr eaLnBrk="1" hangingPunct="1"/>
            <a:r>
              <a:rPr lang="cs-CZ" sz="2400" smtClean="0">
                <a:solidFill>
                  <a:schemeClr val="tx1"/>
                </a:solidFill>
                <a:hlinkClick r:id="rId5" action="ppaction://hlinksldjump"/>
              </a:rPr>
              <a:t>UKÁZKA  2</a:t>
            </a:r>
            <a:endParaRPr lang="cs-CZ" sz="2400" smtClean="0">
              <a:solidFill>
                <a:schemeClr val="tx1"/>
              </a:solidFill>
            </a:endParaRPr>
          </a:p>
          <a:p>
            <a:pPr eaLnBrk="1" hangingPunct="1"/>
            <a:r>
              <a:rPr lang="cs-CZ" sz="2400" smtClean="0">
                <a:solidFill>
                  <a:schemeClr val="tx1"/>
                </a:solidFill>
                <a:hlinkClick r:id="rId6" action="ppaction://hlinksldjump"/>
              </a:rPr>
              <a:t>PROCVIČENÍ</a:t>
            </a:r>
            <a:endParaRPr lang="cs-CZ" sz="2400" smtClean="0">
              <a:solidFill>
                <a:schemeClr val="tx1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683568" y="764704"/>
            <a:ext cx="7416824" cy="9144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2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2">
                  <a:lumMod val="40000"/>
                  <a:lumOff val="60000"/>
                  <a:shade val="100000"/>
                  <a:satMod val="115000"/>
                </a:schemeClr>
              </a:gs>
            </a:gsLst>
            <a:lin ang="2700000" scaled="1"/>
            <a:tileRect/>
          </a:gradFill>
          <a:ln w="12700"/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3200" b="1" dirty="0">
                <a:solidFill>
                  <a:schemeClr val="accent2">
                    <a:lumMod val="50000"/>
                  </a:schemeClr>
                </a:solidFill>
              </a:rPr>
              <a:t>NÁZVOSLOVÍ   POLY   A    THIOKYSELIN</a:t>
            </a:r>
          </a:p>
        </p:txBody>
      </p:sp>
      <p:pic>
        <p:nvPicPr>
          <p:cNvPr id="2064" name="Picture 16" descr="C:\Documents and Settings\Admin\Local Settings\Temporary Internet Files\Content.IE5\S9YZO9E3\MC900278998[1].wmf"/>
          <p:cNvPicPr>
            <a:picLocks noChangeAspect="1" noChangeArrowheads="1"/>
          </p:cNvPicPr>
          <p:nvPr/>
        </p:nvPicPr>
        <p:blipFill>
          <a:blip r:embed="rId7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6660232" y="2636912"/>
            <a:ext cx="1509674" cy="180776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065" name="Picture 17" descr="C:\Documents and Settings\Admin\Local Settings\Temporary Internet Files\Content.IE5\S9YZO9E3\MC900278998[1].wmf"/>
          <p:cNvPicPr>
            <a:picLocks noChangeAspect="1" noChangeArrowheads="1"/>
          </p:cNvPicPr>
          <p:nvPr/>
        </p:nvPicPr>
        <p:blipFill>
          <a:blip r:embed="rId7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827584" y="2996952"/>
            <a:ext cx="1509674" cy="180776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71775" y="274638"/>
            <a:ext cx="3887788" cy="633412"/>
          </a:xfrm>
          <a:solidFill>
            <a:schemeClr val="accent2">
              <a:lumMod val="60000"/>
              <a:lumOff val="40000"/>
            </a:schemeClr>
          </a:solidFill>
          <a:ln w="28575"/>
        </p:spPr>
        <p:txBody>
          <a:bodyPr/>
          <a:lstStyle/>
          <a:p>
            <a:pPr eaLnBrk="1" hangingPunct="1">
              <a:defRPr/>
            </a:pPr>
            <a:r>
              <a:rPr lang="cs-CZ" sz="2400" b="1" dirty="0" smtClean="0"/>
              <a:t>PROCVIČENÍ</a:t>
            </a:r>
            <a:endParaRPr lang="cs-CZ" sz="2400" b="1" dirty="0"/>
          </a:p>
        </p:txBody>
      </p:sp>
      <p:sp>
        <p:nvSpPr>
          <p:cNvPr id="11267" name="Obdélník 2"/>
          <p:cNvSpPr>
            <a:spLocks noChangeArrowheads="1"/>
          </p:cNvSpPr>
          <p:nvPr/>
        </p:nvSpPr>
        <p:spPr bwMode="auto">
          <a:xfrm>
            <a:off x="1116013" y="1700213"/>
            <a:ext cx="4572000" cy="3694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dirty="0"/>
              <a:t>Napište vzorec :</a:t>
            </a:r>
          </a:p>
          <a:p>
            <a:endParaRPr lang="cs-CZ" dirty="0"/>
          </a:p>
          <a:p>
            <a:r>
              <a:rPr lang="cs-CZ" dirty="0"/>
              <a:t>  kyselina </a:t>
            </a:r>
            <a:r>
              <a:rPr lang="cs-CZ" dirty="0" err="1"/>
              <a:t>pentaoxodisiřičitá</a:t>
            </a:r>
            <a:r>
              <a:rPr lang="cs-CZ" dirty="0"/>
              <a:t> </a:t>
            </a:r>
          </a:p>
          <a:p>
            <a:endParaRPr lang="cs-CZ" dirty="0"/>
          </a:p>
          <a:p>
            <a:r>
              <a:rPr lang="cs-CZ" b="1" dirty="0"/>
              <a:t>  </a:t>
            </a:r>
            <a:r>
              <a:rPr lang="cs-CZ" dirty="0"/>
              <a:t>kyselina </a:t>
            </a:r>
            <a:r>
              <a:rPr lang="cs-CZ" dirty="0" err="1" smtClean="0"/>
              <a:t>thiodusičná</a:t>
            </a:r>
            <a:endParaRPr lang="cs-CZ" dirty="0"/>
          </a:p>
          <a:p>
            <a:r>
              <a:rPr lang="cs-CZ" dirty="0"/>
              <a:t>	 </a:t>
            </a:r>
          </a:p>
          <a:p>
            <a:r>
              <a:rPr lang="cs-CZ" dirty="0"/>
              <a:t>  kyselina </a:t>
            </a:r>
            <a:r>
              <a:rPr lang="cs-CZ" dirty="0" err="1"/>
              <a:t>trithiomanganová</a:t>
            </a:r>
            <a:r>
              <a:rPr lang="cs-CZ" dirty="0"/>
              <a:t> </a:t>
            </a:r>
          </a:p>
          <a:p>
            <a:endParaRPr lang="cs-CZ" dirty="0"/>
          </a:p>
          <a:p>
            <a:r>
              <a:rPr lang="cs-CZ" dirty="0"/>
              <a:t>  kyselina </a:t>
            </a:r>
            <a:r>
              <a:rPr lang="cs-CZ" dirty="0" err="1"/>
              <a:t>pentahydrogentriarzenitá</a:t>
            </a:r>
            <a:endParaRPr lang="cs-CZ" dirty="0"/>
          </a:p>
          <a:p>
            <a:r>
              <a:rPr lang="cs-CZ" dirty="0"/>
              <a:t> </a:t>
            </a:r>
          </a:p>
          <a:p>
            <a:r>
              <a:rPr lang="cs-CZ" dirty="0"/>
              <a:t>  kyselina  tetrahydrogendifosforečná</a:t>
            </a:r>
          </a:p>
          <a:p>
            <a:endParaRPr lang="cs-CZ" dirty="0"/>
          </a:p>
          <a:p>
            <a:r>
              <a:rPr lang="cs-CZ" dirty="0"/>
              <a:t>  kyselina </a:t>
            </a:r>
            <a:r>
              <a:rPr lang="cs-CZ" dirty="0" err="1"/>
              <a:t>dithiochromová</a:t>
            </a:r>
            <a:endParaRPr lang="cs-CZ" dirty="0"/>
          </a:p>
        </p:txBody>
      </p:sp>
      <p:sp>
        <p:nvSpPr>
          <p:cNvPr id="4" name="Zaoblený obdélník 3">
            <a:hlinkClick r:id="rId2" action="ppaction://hlinksldjump"/>
          </p:cNvPr>
          <p:cNvSpPr/>
          <p:nvPr/>
        </p:nvSpPr>
        <p:spPr>
          <a:xfrm>
            <a:off x="7164388" y="5805488"/>
            <a:ext cx="1511300" cy="36036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>
                <a:solidFill>
                  <a:schemeClr val="accent6">
                    <a:lumMod val="50000"/>
                  </a:schemeClr>
                </a:solidFill>
                <a:hlinkClick r:id="rId2" action="ppaction://hlinksldjump"/>
              </a:rPr>
              <a:t>ŘEŠENÍ  1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Tlačítko akce: Začátek 4">
            <a:hlinkClick r:id="" action="ppaction://hlinkshowjump?jump=firstslide" highlightClick="1"/>
          </p:cNvPr>
          <p:cNvSpPr/>
          <p:nvPr/>
        </p:nvSpPr>
        <p:spPr>
          <a:xfrm>
            <a:off x="611560" y="332656"/>
            <a:ext cx="864096" cy="360040"/>
          </a:xfrm>
          <a:prstGeom prst="actionButtonBeginning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" name="Tlačítko akce: Dopředu nebo Další 5">
            <a:hlinkClick r:id="" action="ppaction://hlinkshowjump?jump=nextslide" highlightClick="1"/>
          </p:cNvPr>
          <p:cNvSpPr/>
          <p:nvPr/>
        </p:nvSpPr>
        <p:spPr>
          <a:xfrm>
            <a:off x="8027988" y="404813"/>
            <a:ext cx="576262" cy="404812"/>
          </a:xfrm>
          <a:prstGeom prst="actionButtonForwardNex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ChangeArrowheads="1"/>
          </p:cNvSpPr>
          <p:nvPr/>
        </p:nvSpPr>
        <p:spPr bwMode="auto">
          <a:xfrm>
            <a:off x="1619250" y="1052513"/>
            <a:ext cx="4248150" cy="3970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cs-CZ">
                <a:ea typeface="Calibri" pitchFamily="34" charset="0"/>
                <a:cs typeface="Arial" charset="0"/>
              </a:rPr>
              <a:t>Napište název : </a:t>
            </a:r>
          </a:p>
          <a:p>
            <a:pPr eaLnBrk="0" hangingPunct="0"/>
            <a:r>
              <a:rPr lang="cs-CZ">
                <a:ea typeface="Calibri" pitchFamily="34" charset="0"/>
                <a:cs typeface="Arial" charset="0"/>
              </a:rPr>
              <a:t> </a:t>
            </a:r>
          </a:p>
          <a:p>
            <a:pPr eaLnBrk="0" hangingPunct="0"/>
            <a:r>
              <a:rPr lang="cs-CZ">
                <a:ea typeface="Calibri" pitchFamily="34" charset="0"/>
                <a:cs typeface="Arial" charset="0"/>
              </a:rPr>
              <a:t> H</a:t>
            </a:r>
            <a:r>
              <a:rPr lang="cs-CZ" baseline="-30000">
                <a:ea typeface="Calibri" pitchFamily="34" charset="0"/>
                <a:cs typeface="Arial" charset="0"/>
              </a:rPr>
              <a:t>2</a:t>
            </a:r>
            <a:r>
              <a:rPr lang="cs-CZ">
                <a:ea typeface="Calibri" pitchFamily="34" charset="0"/>
                <a:cs typeface="Arial" charset="0"/>
              </a:rPr>
              <a:t>S</a:t>
            </a:r>
            <a:r>
              <a:rPr lang="cs-CZ" baseline="-30000">
                <a:ea typeface="Calibri" pitchFamily="34" charset="0"/>
                <a:cs typeface="Arial" charset="0"/>
              </a:rPr>
              <a:t>2</a:t>
            </a:r>
            <a:r>
              <a:rPr lang="cs-CZ">
                <a:ea typeface="Calibri" pitchFamily="34" charset="0"/>
                <a:cs typeface="Arial" charset="0"/>
              </a:rPr>
              <a:t>O</a:t>
            </a:r>
            <a:r>
              <a:rPr lang="cs-CZ" baseline="-30000">
                <a:ea typeface="Calibri" pitchFamily="34" charset="0"/>
                <a:cs typeface="Arial" charset="0"/>
              </a:rPr>
              <a:t>4</a:t>
            </a:r>
            <a:r>
              <a:rPr lang="cs-CZ">
                <a:ea typeface="Calibri" pitchFamily="34" charset="0"/>
                <a:cs typeface="Arial" charset="0"/>
              </a:rPr>
              <a:t>  </a:t>
            </a:r>
          </a:p>
          <a:p>
            <a:pPr eaLnBrk="0" hangingPunct="0"/>
            <a:endParaRPr lang="cs-CZ">
              <a:ea typeface="Calibri" pitchFamily="34" charset="0"/>
              <a:cs typeface="Arial" charset="0"/>
            </a:endParaRPr>
          </a:p>
          <a:p>
            <a:pPr eaLnBrk="0" hangingPunct="0"/>
            <a:r>
              <a:rPr lang="cs-CZ">
                <a:ea typeface="Calibri" pitchFamily="34" charset="0"/>
                <a:cs typeface="Arial" charset="0"/>
              </a:rPr>
              <a:t> H</a:t>
            </a:r>
            <a:r>
              <a:rPr lang="cs-CZ" baseline="-30000">
                <a:ea typeface="Calibri" pitchFamily="34" charset="0"/>
                <a:cs typeface="Arial" charset="0"/>
              </a:rPr>
              <a:t>6</a:t>
            </a:r>
            <a:r>
              <a:rPr lang="cs-CZ">
                <a:ea typeface="Calibri" pitchFamily="34" charset="0"/>
                <a:cs typeface="Arial" charset="0"/>
              </a:rPr>
              <a:t>Si</a:t>
            </a:r>
            <a:r>
              <a:rPr lang="cs-CZ" baseline="-30000">
                <a:ea typeface="Calibri" pitchFamily="34" charset="0"/>
                <a:cs typeface="Arial" charset="0"/>
              </a:rPr>
              <a:t>2</a:t>
            </a:r>
            <a:r>
              <a:rPr lang="cs-CZ">
                <a:ea typeface="Calibri" pitchFamily="34" charset="0"/>
                <a:cs typeface="Arial" charset="0"/>
              </a:rPr>
              <a:t>O</a:t>
            </a:r>
            <a:r>
              <a:rPr lang="cs-CZ" baseline="-30000">
                <a:ea typeface="Calibri" pitchFamily="34" charset="0"/>
                <a:cs typeface="Arial" charset="0"/>
              </a:rPr>
              <a:t>7</a:t>
            </a:r>
            <a:r>
              <a:rPr lang="cs-CZ">
                <a:ea typeface="Calibri" pitchFamily="34" charset="0"/>
                <a:cs typeface="Arial" charset="0"/>
              </a:rPr>
              <a:t> </a:t>
            </a:r>
          </a:p>
          <a:p>
            <a:pPr eaLnBrk="0" hangingPunct="0"/>
            <a:r>
              <a:rPr lang="cs-CZ">
                <a:ea typeface="Calibri" pitchFamily="34" charset="0"/>
                <a:cs typeface="Arial" charset="0"/>
              </a:rPr>
              <a:t>  </a:t>
            </a:r>
            <a:r>
              <a:rPr lang="cs-CZ" b="1">
                <a:ea typeface="Calibri" pitchFamily="34" charset="0"/>
                <a:cs typeface="Arial" charset="0"/>
              </a:rPr>
              <a:t> </a:t>
            </a:r>
            <a:endParaRPr lang="cs-CZ">
              <a:ea typeface="Calibri" pitchFamily="34" charset="0"/>
              <a:cs typeface="Arial" charset="0"/>
            </a:endParaRPr>
          </a:p>
          <a:p>
            <a:pPr eaLnBrk="0" hangingPunct="0"/>
            <a:r>
              <a:rPr lang="cs-CZ">
                <a:ea typeface="Calibri" pitchFamily="34" charset="0"/>
                <a:cs typeface="Arial" charset="0"/>
              </a:rPr>
              <a:t> H</a:t>
            </a:r>
            <a:r>
              <a:rPr lang="cs-CZ" baseline="-30000">
                <a:ea typeface="Calibri" pitchFamily="34" charset="0"/>
                <a:cs typeface="Arial" charset="0"/>
              </a:rPr>
              <a:t>3</a:t>
            </a:r>
            <a:r>
              <a:rPr lang="cs-CZ">
                <a:ea typeface="Calibri" pitchFamily="34" charset="0"/>
                <a:cs typeface="Arial" charset="0"/>
              </a:rPr>
              <a:t>PO</a:t>
            </a:r>
            <a:r>
              <a:rPr lang="cs-CZ" baseline="-30000">
                <a:ea typeface="Calibri" pitchFamily="34" charset="0"/>
                <a:cs typeface="Arial" charset="0"/>
              </a:rPr>
              <a:t>2</a:t>
            </a:r>
            <a:r>
              <a:rPr lang="cs-CZ">
                <a:ea typeface="Calibri" pitchFamily="34" charset="0"/>
                <a:cs typeface="Arial" charset="0"/>
              </a:rPr>
              <a:t>S</a:t>
            </a:r>
            <a:r>
              <a:rPr lang="cs-CZ" baseline="-30000">
                <a:ea typeface="Calibri" pitchFamily="34" charset="0"/>
                <a:cs typeface="Arial" charset="0"/>
              </a:rPr>
              <a:t>2 </a:t>
            </a:r>
          </a:p>
          <a:p>
            <a:pPr eaLnBrk="0" hangingPunct="0"/>
            <a:r>
              <a:rPr lang="cs-CZ" baseline="-30000">
                <a:ea typeface="Calibri" pitchFamily="34" charset="0"/>
                <a:cs typeface="Arial" charset="0"/>
              </a:rPr>
              <a:t> </a:t>
            </a:r>
            <a:endParaRPr lang="cs-CZ">
              <a:ea typeface="Calibri" pitchFamily="34" charset="0"/>
              <a:cs typeface="Arial" charset="0"/>
            </a:endParaRPr>
          </a:p>
          <a:p>
            <a:pPr eaLnBrk="0" hangingPunct="0"/>
            <a:r>
              <a:rPr lang="cs-CZ">
                <a:ea typeface="Calibri" pitchFamily="34" charset="0"/>
                <a:cs typeface="Arial" charset="0"/>
              </a:rPr>
              <a:t> H</a:t>
            </a:r>
            <a:r>
              <a:rPr lang="cs-CZ" baseline="-30000">
                <a:ea typeface="Calibri" pitchFamily="34" charset="0"/>
                <a:cs typeface="Arial" charset="0"/>
              </a:rPr>
              <a:t>2</a:t>
            </a:r>
            <a:r>
              <a:rPr lang="cs-CZ">
                <a:ea typeface="Calibri" pitchFamily="34" charset="0"/>
                <a:cs typeface="Arial" charset="0"/>
              </a:rPr>
              <a:t>CS</a:t>
            </a:r>
            <a:r>
              <a:rPr lang="cs-CZ" baseline="-30000">
                <a:ea typeface="Calibri" pitchFamily="34" charset="0"/>
                <a:cs typeface="Arial" charset="0"/>
              </a:rPr>
              <a:t>3</a:t>
            </a:r>
            <a:r>
              <a:rPr lang="cs-CZ">
                <a:solidFill>
                  <a:srgbClr val="000000"/>
                </a:solidFill>
                <a:ea typeface="Calibri" pitchFamily="34" charset="0"/>
                <a:cs typeface="Arial" charset="0"/>
              </a:rPr>
              <a:t> </a:t>
            </a:r>
          </a:p>
          <a:p>
            <a:pPr eaLnBrk="0" hangingPunct="0"/>
            <a:endParaRPr lang="cs-CZ">
              <a:ea typeface="Calibri" pitchFamily="34" charset="0"/>
              <a:cs typeface="Arial" charset="0"/>
            </a:endParaRPr>
          </a:p>
          <a:p>
            <a:pPr eaLnBrk="0" hangingPunct="0"/>
            <a:r>
              <a:rPr lang="cs-CZ">
                <a:solidFill>
                  <a:srgbClr val="000000"/>
                </a:solidFill>
                <a:ea typeface="Calibri" pitchFamily="34" charset="0"/>
                <a:cs typeface="Arial" charset="0"/>
              </a:rPr>
              <a:t> H</a:t>
            </a:r>
            <a:r>
              <a:rPr lang="cs-CZ" baseline="-30000">
                <a:solidFill>
                  <a:srgbClr val="000000"/>
                </a:solidFill>
                <a:ea typeface="Calibri" pitchFamily="34" charset="0"/>
                <a:cs typeface="Arial" charset="0"/>
              </a:rPr>
              <a:t>2</a:t>
            </a:r>
            <a:r>
              <a:rPr lang="cs-CZ">
                <a:solidFill>
                  <a:srgbClr val="000000"/>
                </a:solidFill>
                <a:ea typeface="Calibri" pitchFamily="34" charset="0"/>
                <a:cs typeface="Arial" charset="0"/>
              </a:rPr>
              <a:t>Se</a:t>
            </a:r>
            <a:r>
              <a:rPr lang="cs-CZ" baseline="-30000">
                <a:solidFill>
                  <a:srgbClr val="000000"/>
                </a:solidFill>
                <a:ea typeface="Calibri" pitchFamily="34" charset="0"/>
                <a:cs typeface="Arial" charset="0"/>
              </a:rPr>
              <a:t>2</a:t>
            </a:r>
            <a:r>
              <a:rPr lang="cs-CZ">
                <a:solidFill>
                  <a:srgbClr val="000000"/>
                </a:solidFill>
                <a:ea typeface="Calibri" pitchFamily="34" charset="0"/>
                <a:cs typeface="Arial" charset="0"/>
              </a:rPr>
              <a:t>O</a:t>
            </a:r>
            <a:r>
              <a:rPr lang="cs-CZ" baseline="-30000">
                <a:solidFill>
                  <a:srgbClr val="000000"/>
                </a:solidFill>
                <a:ea typeface="Calibri" pitchFamily="34" charset="0"/>
                <a:cs typeface="Arial" charset="0"/>
              </a:rPr>
              <a:t>5</a:t>
            </a:r>
          </a:p>
          <a:p>
            <a:pPr eaLnBrk="0" hangingPunct="0"/>
            <a:endParaRPr lang="cs-CZ">
              <a:ea typeface="Calibri" pitchFamily="34" charset="0"/>
              <a:cs typeface="Arial" charset="0"/>
            </a:endParaRPr>
          </a:p>
          <a:p>
            <a:pPr eaLnBrk="0" hangingPunct="0"/>
            <a:r>
              <a:rPr lang="cs-CZ">
                <a:solidFill>
                  <a:srgbClr val="000000"/>
                </a:solidFill>
                <a:ea typeface="Calibri" pitchFamily="34" charset="0"/>
                <a:cs typeface="Arial" charset="0"/>
              </a:rPr>
              <a:t> H</a:t>
            </a:r>
            <a:r>
              <a:rPr lang="cs-CZ" baseline="-30000">
                <a:solidFill>
                  <a:srgbClr val="000000"/>
                </a:solidFill>
                <a:ea typeface="Calibri" pitchFamily="34" charset="0"/>
                <a:cs typeface="Arial" charset="0"/>
              </a:rPr>
              <a:t>5</a:t>
            </a:r>
            <a:r>
              <a:rPr lang="cs-CZ">
                <a:solidFill>
                  <a:srgbClr val="000000"/>
                </a:solidFill>
                <a:ea typeface="Calibri" pitchFamily="34" charset="0"/>
                <a:cs typeface="Arial" charset="0"/>
              </a:rPr>
              <a:t>As</a:t>
            </a:r>
            <a:r>
              <a:rPr lang="cs-CZ" baseline="-30000">
                <a:solidFill>
                  <a:srgbClr val="000000"/>
                </a:solidFill>
                <a:ea typeface="Calibri" pitchFamily="34" charset="0"/>
                <a:cs typeface="Arial" charset="0"/>
              </a:rPr>
              <a:t>3</a:t>
            </a:r>
            <a:r>
              <a:rPr lang="cs-CZ">
                <a:solidFill>
                  <a:srgbClr val="000000"/>
                </a:solidFill>
                <a:ea typeface="Calibri" pitchFamily="34" charset="0"/>
                <a:cs typeface="Arial" charset="0"/>
              </a:rPr>
              <a:t>O</a:t>
            </a:r>
            <a:r>
              <a:rPr lang="cs-CZ" baseline="-30000">
                <a:solidFill>
                  <a:srgbClr val="000000"/>
                </a:solidFill>
                <a:ea typeface="Calibri" pitchFamily="34" charset="0"/>
                <a:cs typeface="Arial" charset="0"/>
              </a:rPr>
              <a:t>10</a:t>
            </a:r>
          </a:p>
          <a:p>
            <a:pPr eaLnBrk="0" hangingPunct="0"/>
            <a:endParaRPr lang="cs-CZ">
              <a:ea typeface="Calibri" pitchFamily="34" charset="0"/>
              <a:cs typeface="Arial" charset="0"/>
            </a:endParaRPr>
          </a:p>
        </p:txBody>
      </p:sp>
      <p:sp>
        <p:nvSpPr>
          <p:cNvPr id="3" name="Zaoblený obdélník 2"/>
          <p:cNvSpPr/>
          <p:nvPr/>
        </p:nvSpPr>
        <p:spPr>
          <a:xfrm>
            <a:off x="7164388" y="5805488"/>
            <a:ext cx="1511300" cy="36036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>
                <a:solidFill>
                  <a:schemeClr val="accent6">
                    <a:lumMod val="50000"/>
                  </a:schemeClr>
                </a:solidFill>
                <a:hlinkClick r:id="rId2" action="ppaction://hlinksldjump"/>
              </a:rPr>
              <a:t>ŘEŠENÍ 2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Tlačítko akce: Začátek 3">
            <a:hlinkClick r:id="" action="ppaction://hlinkshowjump?jump=firstslide" highlightClick="1"/>
          </p:cNvPr>
          <p:cNvSpPr/>
          <p:nvPr/>
        </p:nvSpPr>
        <p:spPr>
          <a:xfrm>
            <a:off x="611560" y="332656"/>
            <a:ext cx="864096" cy="360040"/>
          </a:xfrm>
          <a:prstGeom prst="actionButtonBeginning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ChangeArrowheads="1"/>
          </p:cNvSpPr>
          <p:nvPr/>
        </p:nvSpPr>
        <p:spPr bwMode="auto">
          <a:xfrm>
            <a:off x="468313" y="1628775"/>
            <a:ext cx="8531225" cy="3694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cs-CZ" dirty="0">
                <a:ea typeface="Calibri" pitchFamily="34" charset="0"/>
                <a:cs typeface="Arial" charset="0"/>
              </a:rPr>
              <a:t>Napište vzorec :</a:t>
            </a:r>
          </a:p>
          <a:p>
            <a:endParaRPr lang="cs-CZ" dirty="0">
              <a:ea typeface="Calibri" pitchFamily="34" charset="0"/>
              <a:cs typeface="Arial" charset="0"/>
            </a:endParaRPr>
          </a:p>
          <a:p>
            <a:pPr eaLnBrk="0" hangingPunct="0"/>
            <a:r>
              <a:rPr lang="cs-CZ" dirty="0">
                <a:ea typeface="Calibri" pitchFamily="34" charset="0"/>
                <a:cs typeface="Arial" charset="0"/>
              </a:rPr>
              <a:t> kyselina </a:t>
            </a:r>
            <a:r>
              <a:rPr lang="cs-CZ" dirty="0" err="1">
                <a:ea typeface="Calibri" pitchFamily="34" charset="0"/>
                <a:cs typeface="Arial" charset="0"/>
              </a:rPr>
              <a:t>pentaoxodisiřičitá</a:t>
            </a:r>
            <a:r>
              <a:rPr lang="cs-CZ" dirty="0">
                <a:ea typeface="Calibri" pitchFamily="34" charset="0"/>
                <a:cs typeface="Arial" charset="0"/>
              </a:rPr>
              <a:t>                             </a:t>
            </a:r>
            <a:r>
              <a:rPr lang="cs-CZ" dirty="0">
                <a:solidFill>
                  <a:srgbClr val="FF0000"/>
                </a:solidFill>
                <a:ea typeface="Calibri" pitchFamily="34" charset="0"/>
                <a:cs typeface="Arial" charset="0"/>
              </a:rPr>
              <a:t>H</a:t>
            </a:r>
            <a:r>
              <a:rPr lang="cs-CZ" baseline="-30000" dirty="0">
                <a:solidFill>
                  <a:srgbClr val="FF0000"/>
                </a:solidFill>
                <a:ea typeface="Calibri" pitchFamily="34" charset="0"/>
                <a:cs typeface="Arial" charset="0"/>
              </a:rPr>
              <a:t>2</a:t>
            </a:r>
            <a:r>
              <a:rPr lang="cs-CZ" dirty="0">
                <a:solidFill>
                  <a:srgbClr val="FF0000"/>
                </a:solidFill>
                <a:ea typeface="Calibri" pitchFamily="34" charset="0"/>
                <a:cs typeface="Arial" charset="0"/>
              </a:rPr>
              <a:t>S</a:t>
            </a:r>
            <a:r>
              <a:rPr lang="cs-CZ" baseline="-30000" dirty="0">
                <a:solidFill>
                  <a:srgbClr val="FF0000"/>
                </a:solidFill>
                <a:ea typeface="Calibri" pitchFamily="34" charset="0"/>
                <a:cs typeface="Arial" charset="0"/>
              </a:rPr>
              <a:t>2</a:t>
            </a:r>
            <a:r>
              <a:rPr lang="cs-CZ" dirty="0">
                <a:solidFill>
                  <a:srgbClr val="FF0000"/>
                </a:solidFill>
                <a:ea typeface="Calibri" pitchFamily="34" charset="0"/>
                <a:cs typeface="Arial" charset="0"/>
              </a:rPr>
              <a:t>O</a:t>
            </a:r>
            <a:r>
              <a:rPr lang="cs-CZ" baseline="-30000" dirty="0">
                <a:solidFill>
                  <a:srgbClr val="FF0000"/>
                </a:solidFill>
                <a:ea typeface="Calibri" pitchFamily="34" charset="0"/>
                <a:cs typeface="Arial" charset="0"/>
              </a:rPr>
              <a:t>5</a:t>
            </a:r>
          </a:p>
          <a:p>
            <a:pPr eaLnBrk="0" hangingPunct="0"/>
            <a:endParaRPr lang="cs-CZ" dirty="0">
              <a:ea typeface="Calibri" pitchFamily="34" charset="0"/>
              <a:cs typeface="Arial" charset="0"/>
            </a:endParaRPr>
          </a:p>
          <a:p>
            <a:pPr eaLnBrk="0" hangingPunct="0"/>
            <a:r>
              <a:rPr lang="cs-CZ" b="1" dirty="0">
                <a:ea typeface="Calibri" pitchFamily="34" charset="0"/>
                <a:cs typeface="Arial" charset="0"/>
              </a:rPr>
              <a:t> </a:t>
            </a:r>
            <a:r>
              <a:rPr lang="cs-CZ" dirty="0">
                <a:ea typeface="Calibri" pitchFamily="34" charset="0"/>
                <a:cs typeface="Arial" charset="0"/>
              </a:rPr>
              <a:t>kyselina </a:t>
            </a:r>
            <a:r>
              <a:rPr lang="cs-CZ" dirty="0" err="1">
                <a:ea typeface="Calibri" pitchFamily="34" charset="0"/>
                <a:cs typeface="Arial" charset="0"/>
              </a:rPr>
              <a:t>thiodusičná</a:t>
            </a:r>
            <a:r>
              <a:rPr lang="cs-CZ" dirty="0">
                <a:ea typeface="Calibri" pitchFamily="34" charset="0"/>
                <a:cs typeface="Arial" charset="0"/>
              </a:rPr>
              <a:t>	                             </a:t>
            </a:r>
            <a:r>
              <a:rPr lang="cs-CZ" dirty="0" smtClean="0">
                <a:solidFill>
                  <a:srgbClr val="FF0000"/>
                </a:solidFill>
                <a:ea typeface="Calibri" pitchFamily="34" charset="0"/>
                <a:cs typeface="Arial" charset="0"/>
              </a:rPr>
              <a:t>HNO</a:t>
            </a:r>
            <a:r>
              <a:rPr lang="cs-CZ" baseline="-25000" dirty="0" smtClean="0">
                <a:solidFill>
                  <a:srgbClr val="FF0000"/>
                </a:solidFill>
                <a:ea typeface="Calibri" pitchFamily="34" charset="0"/>
                <a:cs typeface="Arial" charset="0"/>
              </a:rPr>
              <a:t>2</a:t>
            </a:r>
            <a:r>
              <a:rPr lang="cs-CZ" dirty="0" smtClean="0">
                <a:solidFill>
                  <a:srgbClr val="FF0000"/>
                </a:solidFill>
                <a:ea typeface="Calibri" pitchFamily="34" charset="0"/>
                <a:cs typeface="Arial" charset="0"/>
              </a:rPr>
              <a:t>S</a:t>
            </a:r>
            <a:endParaRPr lang="cs-CZ" baseline="-30000" dirty="0">
              <a:solidFill>
                <a:srgbClr val="FF0000"/>
              </a:solidFill>
              <a:ea typeface="Calibri" pitchFamily="34" charset="0"/>
              <a:cs typeface="Arial" charset="0"/>
            </a:endParaRPr>
          </a:p>
          <a:p>
            <a:pPr eaLnBrk="0" hangingPunct="0"/>
            <a:endParaRPr lang="cs-CZ" dirty="0">
              <a:ea typeface="Calibri" pitchFamily="34" charset="0"/>
              <a:cs typeface="Arial" charset="0"/>
            </a:endParaRPr>
          </a:p>
          <a:p>
            <a:pPr eaLnBrk="0" hangingPunct="0"/>
            <a:r>
              <a:rPr lang="cs-CZ" dirty="0">
                <a:ea typeface="Calibri" pitchFamily="34" charset="0"/>
                <a:cs typeface="Arial" charset="0"/>
              </a:rPr>
              <a:t>kyselina </a:t>
            </a:r>
            <a:r>
              <a:rPr lang="cs-CZ" dirty="0" err="1">
                <a:ea typeface="Calibri" pitchFamily="34" charset="0"/>
                <a:cs typeface="Arial" charset="0"/>
              </a:rPr>
              <a:t>trithiomanganová</a:t>
            </a:r>
            <a:r>
              <a:rPr lang="cs-CZ" dirty="0">
                <a:ea typeface="Calibri" pitchFamily="34" charset="0"/>
                <a:cs typeface="Arial" charset="0"/>
              </a:rPr>
              <a:t>                               </a:t>
            </a:r>
            <a:r>
              <a:rPr lang="cs-CZ" dirty="0">
                <a:solidFill>
                  <a:srgbClr val="FF0000"/>
                </a:solidFill>
                <a:ea typeface="Calibri" pitchFamily="34" charset="0"/>
                <a:cs typeface="Arial" charset="0"/>
              </a:rPr>
              <a:t>H</a:t>
            </a:r>
            <a:r>
              <a:rPr lang="cs-CZ" baseline="-30000" dirty="0">
                <a:solidFill>
                  <a:srgbClr val="FF0000"/>
                </a:solidFill>
                <a:ea typeface="Calibri" pitchFamily="34" charset="0"/>
                <a:cs typeface="Arial" charset="0"/>
              </a:rPr>
              <a:t>2</a:t>
            </a:r>
            <a:r>
              <a:rPr lang="cs-CZ" dirty="0">
                <a:solidFill>
                  <a:srgbClr val="FF0000"/>
                </a:solidFill>
                <a:ea typeface="Calibri" pitchFamily="34" charset="0"/>
                <a:cs typeface="Arial" charset="0"/>
              </a:rPr>
              <a:t>MnOS</a:t>
            </a:r>
            <a:r>
              <a:rPr lang="cs-CZ" baseline="-30000" dirty="0">
                <a:solidFill>
                  <a:srgbClr val="FF0000"/>
                </a:solidFill>
                <a:ea typeface="Calibri" pitchFamily="34" charset="0"/>
                <a:cs typeface="Arial" charset="0"/>
              </a:rPr>
              <a:t>3</a:t>
            </a:r>
          </a:p>
          <a:p>
            <a:pPr eaLnBrk="0" hangingPunct="0"/>
            <a:endParaRPr lang="cs-CZ" dirty="0">
              <a:ea typeface="Calibri" pitchFamily="34" charset="0"/>
              <a:cs typeface="Arial" charset="0"/>
            </a:endParaRPr>
          </a:p>
          <a:p>
            <a:pPr eaLnBrk="0" hangingPunct="0"/>
            <a:r>
              <a:rPr lang="cs-CZ" dirty="0">
                <a:ea typeface="Calibri" pitchFamily="34" charset="0"/>
                <a:cs typeface="Arial" charset="0"/>
              </a:rPr>
              <a:t>  kyselina </a:t>
            </a:r>
            <a:r>
              <a:rPr lang="cs-CZ" dirty="0" err="1">
                <a:ea typeface="Calibri" pitchFamily="34" charset="0"/>
                <a:cs typeface="Arial" charset="0"/>
              </a:rPr>
              <a:t>pentahydrogentriarzenitá</a:t>
            </a:r>
            <a:r>
              <a:rPr lang="cs-CZ" dirty="0">
                <a:ea typeface="Calibri" pitchFamily="34" charset="0"/>
                <a:cs typeface="Arial" charset="0"/>
              </a:rPr>
              <a:t>                 </a:t>
            </a:r>
            <a:r>
              <a:rPr lang="cs-CZ" dirty="0">
                <a:solidFill>
                  <a:srgbClr val="FF0000"/>
                </a:solidFill>
                <a:ea typeface="Calibri" pitchFamily="34" charset="0"/>
                <a:cs typeface="Arial" charset="0"/>
              </a:rPr>
              <a:t>H</a:t>
            </a:r>
            <a:r>
              <a:rPr lang="cs-CZ" baseline="-30000" dirty="0">
                <a:solidFill>
                  <a:srgbClr val="FF0000"/>
                </a:solidFill>
                <a:ea typeface="Calibri" pitchFamily="34" charset="0"/>
                <a:cs typeface="Arial" charset="0"/>
              </a:rPr>
              <a:t>5</a:t>
            </a:r>
            <a:r>
              <a:rPr lang="cs-CZ" dirty="0">
                <a:solidFill>
                  <a:srgbClr val="FF0000"/>
                </a:solidFill>
                <a:ea typeface="Calibri" pitchFamily="34" charset="0"/>
                <a:cs typeface="Arial" charset="0"/>
              </a:rPr>
              <a:t>As</a:t>
            </a:r>
            <a:r>
              <a:rPr lang="cs-CZ" baseline="-30000" dirty="0">
                <a:solidFill>
                  <a:srgbClr val="FF0000"/>
                </a:solidFill>
                <a:ea typeface="Calibri" pitchFamily="34" charset="0"/>
                <a:cs typeface="Arial" charset="0"/>
              </a:rPr>
              <a:t>3</a:t>
            </a:r>
            <a:r>
              <a:rPr lang="cs-CZ" dirty="0">
                <a:solidFill>
                  <a:srgbClr val="FF0000"/>
                </a:solidFill>
                <a:ea typeface="Calibri" pitchFamily="34" charset="0"/>
                <a:cs typeface="Arial" charset="0"/>
              </a:rPr>
              <a:t>O</a:t>
            </a:r>
            <a:r>
              <a:rPr lang="cs-CZ" baseline="-30000" dirty="0">
                <a:solidFill>
                  <a:srgbClr val="FF0000"/>
                </a:solidFill>
                <a:ea typeface="Calibri" pitchFamily="34" charset="0"/>
                <a:cs typeface="Arial" charset="0"/>
              </a:rPr>
              <a:t>7</a:t>
            </a:r>
          </a:p>
          <a:p>
            <a:pPr eaLnBrk="0" hangingPunct="0"/>
            <a:endParaRPr lang="cs-CZ" dirty="0">
              <a:ea typeface="Calibri" pitchFamily="34" charset="0"/>
              <a:cs typeface="Arial" charset="0"/>
            </a:endParaRPr>
          </a:p>
          <a:p>
            <a:pPr eaLnBrk="0" hangingPunct="0"/>
            <a:r>
              <a:rPr lang="cs-CZ" dirty="0">
                <a:ea typeface="Calibri" pitchFamily="34" charset="0"/>
                <a:cs typeface="Arial" charset="0"/>
              </a:rPr>
              <a:t>  kyselina  tetrahydrogendifosforečná              </a:t>
            </a:r>
            <a:r>
              <a:rPr lang="cs-CZ" dirty="0">
                <a:solidFill>
                  <a:srgbClr val="FF0000"/>
                </a:solidFill>
                <a:ea typeface="Calibri" pitchFamily="34" charset="0"/>
                <a:cs typeface="Arial" charset="0"/>
              </a:rPr>
              <a:t>H</a:t>
            </a:r>
            <a:r>
              <a:rPr lang="cs-CZ" baseline="-30000" dirty="0">
                <a:solidFill>
                  <a:srgbClr val="FF0000"/>
                </a:solidFill>
                <a:ea typeface="Calibri" pitchFamily="34" charset="0"/>
                <a:cs typeface="Arial" charset="0"/>
              </a:rPr>
              <a:t>4</a:t>
            </a:r>
            <a:r>
              <a:rPr lang="cs-CZ" dirty="0">
                <a:solidFill>
                  <a:srgbClr val="FF0000"/>
                </a:solidFill>
                <a:ea typeface="Calibri" pitchFamily="34" charset="0"/>
                <a:cs typeface="Arial" charset="0"/>
              </a:rPr>
              <a:t>P</a:t>
            </a:r>
            <a:r>
              <a:rPr lang="cs-CZ" baseline="-30000" dirty="0">
                <a:solidFill>
                  <a:srgbClr val="FF0000"/>
                </a:solidFill>
                <a:ea typeface="Calibri" pitchFamily="34" charset="0"/>
                <a:cs typeface="Arial" charset="0"/>
              </a:rPr>
              <a:t>2</a:t>
            </a:r>
            <a:r>
              <a:rPr lang="cs-CZ" dirty="0">
                <a:solidFill>
                  <a:srgbClr val="FF0000"/>
                </a:solidFill>
                <a:ea typeface="Calibri" pitchFamily="34" charset="0"/>
                <a:cs typeface="Arial" charset="0"/>
              </a:rPr>
              <a:t>O</a:t>
            </a:r>
            <a:r>
              <a:rPr lang="cs-CZ" baseline="-30000" dirty="0">
                <a:solidFill>
                  <a:srgbClr val="FF0000"/>
                </a:solidFill>
                <a:ea typeface="Calibri" pitchFamily="34" charset="0"/>
                <a:cs typeface="Arial" charset="0"/>
              </a:rPr>
              <a:t>7</a:t>
            </a:r>
          </a:p>
          <a:p>
            <a:pPr eaLnBrk="0" hangingPunct="0"/>
            <a:endParaRPr lang="cs-CZ" dirty="0">
              <a:ea typeface="Calibri" pitchFamily="34" charset="0"/>
              <a:cs typeface="Arial" charset="0"/>
            </a:endParaRPr>
          </a:p>
          <a:p>
            <a:pPr eaLnBrk="0" hangingPunct="0"/>
            <a:r>
              <a:rPr lang="cs-CZ" dirty="0">
                <a:ea typeface="Calibri" pitchFamily="34" charset="0"/>
                <a:cs typeface="Arial" charset="0"/>
              </a:rPr>
              <a:t>  kyselina </a:t>
            </a:r>
            <a:r>
              <a:rPr lang="cs-CZ" dirty="0" err="1">
                <a:ea typeface="Calibri" pitchFamily="34" charset="0"/>
                <a:cs typeface="Arial" charset="0"/>
              </a:rPr>
              <a:t>dithiochromová</a:t>
            </a:r>
            <a:r>
              <a:rPr lang="cs-CZ" dirty="0">
                <a:ea typeface="Calibri" pitchFamily="34" charset="0"/>
                <a:cs typeface="Arial" charset="0"/>
              </a:rPr>
              <a:t>                                 </a:t>
            </a:r>
            <a:r>
              <a:rPr lang="cs-CZ" dirty="0">
                <a:solidFill>
                  <a:srgbClr val="FF0000"/>
                </a:solidFill>
                <a:ea typeface="Calibri" pitchFamily="34" charset="0"/>
                <a:cs typeface="Arial" charset="0"/>
              </a:rPr>
              <a:t>H</a:t>
            </a:r>
            <a:r>
              <a:rPr lang="cs-CZ" baseline="-30000" dirty="0">
                <a:solidFill>
                  <a:srgbClr val="FF0000"/>
                </a:solidFill>
                <a:ea typeface="Calibri" pitchFamily="34" charset="0"/>
                <a:cs typeface="Arial" charset="0"/>
              </a:rPr>
              <a:t>2</a:t>
            </a:r>
            <a:r>
              <a:rPr lang="cs-CZ" dirty="0">
                <a:solidFill>
                  <a:srgbClr val="FF0000"/>
                </a:solidFill>
                <a:ea typeface="Calibri" pitchFamily="34" charset="0"/>
                <a:cs typeface="Arial" charset="0"/>
              </a:rPr>
              <a:t>CrO</a:t>
            </a:r>
            <a:r>
              <a:rPr lang="cs-CZ" baseline="-30000" dirty="0">
                <a:solidFill>
                  <a:srgbClr val="FF0000"/>
                </a:solidFill>
                <a:ea typeface="Calibri" pitchFamily="34" charset="0"/>
                <a:cs typeface="Arial" charset="0"/>
              </a:rPr>
              <a:t>2</a:t>
            </a:r>
            <a:r>
              <a:rPr lang="cs-CZ" dirty="0">
                <a:solidFill>
                  <a:srgbClr val="FF0000"/>
                </a:solidFill>
                <a:ea typeface="Calibri" pitchFamily="34" charset="0"/>
                <a:cs typeface="Arial" charset="0"/>
              </a:rPr>
              <a:t>S</a:t>
            </a:r>
            <a:r>
              <a:rPr lang="cs-CZ" baseline="-30000" dirty="0">
                <a:solidFill>
                  <a:srgbClr val="FF0000"/>
                </a:solidFill>
                <a:ea typeface="Calibri" pitchFamily="34" charset="0"/>
                <a:cs typeface="Arial" charset="0"/>
              </a:rPr>
              <a:t>2</a:t>
            </a:r>
            <a:endParaRPr lang="cs-CZ" dirty="0">
              <a:solidFill>
                <a:srgbClr val="FF0000"/>
              </a:solidFill>
              <a:ea typeface="Calibri" pitchFamily="34" charset="0"/>
              <a:cs typeface="Arial" charset="0"/>
            </a:endParaRP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3276600" y="404813"/>
            <a:ext cx="2519363" cy="50323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8575"/>
        </p:spPr>
        <p:txBody>
          <a:bodyPr/>
          <a:lstStyle/>
          <a:p>
            <a:pPr algn="ctr">
              <a:defRPr/>
            </a:pPr>
            <a:r>
              <a:rPr lang="cs-CZ" sz="2400" b="1" dirty="0">
                <a:latin typeface="+mj-lt"/>
                <a:ea typeface="+mj-ea"/>
                <a:cs typeface="+mj-cs"/>
              </a:rPr>
              <a:t>ŘEŠENÍ</a:t>
            </a:r>
          </a:p>
        </p:txBody>
      </p:sp>
      <p:sp>
        <p:nvSpPr>
          <p:cNvPr id="4" name="Tlačítko akce: Zpět nebo Předchozí 3">
            <a:hlinkClick r:id="rId2" action="ppaction://hlinksldjump" highlightClick="1"/>
          </p:cNvPr>
          <p:cNvSpPr/>
          <p:nvPr/>
        </p:nvSpPr>
        <p:spPr>
          <a:xfrm>
            <a:off x="7308304" y="5517232"/>
            <a:ext cx="864096" cy="432048"/>
          </a:xfrm>
          <a:prstGeom prst="actionButtonBackPrevious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ransition spd="slow" advTm="45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3276600" y="404813"/>
            <a:ext cx="2519363" cy="50323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8575"/>
        </p:spPr>
        <p:txBody>
          <a:bodyPr/>
          <a:lstStyle/>
          <a:p>
            <a:pPr algn="ctr">
              <a:defRPr/>
            </a:pPr>
            <a:r>
              <a:rPr lang="cs-CZ" sz="2400" b="1" dirty="0">
                <a:latin typeface="+mj-lt"/>
                <a:ea typeface="+mj-ea"/>
                <a:cs typeface="+mj-cs"/>
              </a:rPr>
              <a:t>ŘEŠENÍ</a:t>
            </a:r>
          </a:p>
        </p:txBody>
      </p:sp>
      <p:sp>
        <p:nvSpPr>
          <p:cNvPr id="14339" name="Rectangle 1"/>
          <p:cNvSpPr>
            <a:spLocks noChangeArrowheads="1"/>
          </p:cNvSpPr>
          <p:nvPr/>
        </p:nvSpPr>
        <p:spPr bwMode="auto">
          <a:xfrm>
            <a:off x="611188" y="1341041"/>
            <a:ext cx="7848600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cs-CZ" dirty="0">
                <a:ea typeface="Calibri" pitchFamily="34" charset="0"/>
                <a:cs typeface="Arial" charset="0"/>
              </a:rPr>
              <a:t>Napište název :  </a:t>
            </a:r>
          </a:p>
          <a:p>
            <a:endParaRPr lang="cs-CZ" dirty="0">
              <a:ea typeface="Calibri" pitchFamily="34" charset="0"/>
              <a:cs typeface="Arial" charset="0"/>
            </a:endParaRPr>
          </a:p>
          <a:p>
            <a:pPr eaLnBrk="0" hangingPunct="0"/>
            <a:r>
              <a:rPr lang="cs-CZ" dirty="0">
                <a:ea typeface="Calibri" pitchFamily="34" charset="0"/>
                <a:cs typeface="Arial" charset="0"/>
              </a:rPr>
              <a:t>  H</a:t>
            </a:r>
            <a:r>
              <a:rPr lang="cs-CZ" baseline="-30000" dirty="0">
                <a:ea typeface="Calibri" pitchFamily="34" charset="0"/>
                <a:cs typeface="Arial" charset="0"/>
              </a:rPr>
              <a:t>2</a:t>
            </a:r>
            <a:r>
              <a:rPr lang="cs-CZ" dirty="0">
                <a:ea typeface="Calibri" pitchFamily="34" charset="0"/>
                <a:cs typeface="Arial" charset="0"/>
              </a:rPr>
              <a:t>S</a:t>
            </a:r>
            <a:r>
              <a:rPr lang="cs-CZ" baseline="-30000" dirty="0">
                <a:ea typeface="Calibri" pitchFamily="34" charset="0"/>
                <a:cs typeface="Arial" charset="0"/>
              </a:rPr>
              <a:t>2</a:t>
            </a:r>
            <a:r>
              <a:rPr lang="cs-CZ" dirty="0">
                <a:ea typeface="Calibri" pitchFamily="34" charset="0"/>
                <a:cs typeface="Arial" charset="0"/>
              </a:rPr>
              <a:t>O</a:t>
            </a:r>
            <a:r>
              <a:rPr lang="cs-CZ" baseline="-30000" dirty="0">
                <a:ea typeface="Calibri" pitchFamily="34" charset="0"/>
                <a:cs typeface="Arial" charset="0"/>
              </a:rPr>
              <a:t>4</a:t>
            </a:r>
            <a:r>
              <a:rPr lang="cs-CZ" dirty="0">
                <a:ea typeface="Calibri" pitchFamily="34" charset="0"/>
                <a:cs typeface="Arial" charset="0"/>
              </a:rPr>
              <a:t>     kyselina </a:t>
            </a:r>
            <a:r>
              <a:rPr lang="cs-CZ" dirty="0" err="1">
                <a:solidFill>
                  <a:srgbClr val="FF0000"/>
                </a:solidFill>
                <a:ea typeface="Calibri" pitchFamily="34" charset="0"/>
                <a:cs typeface="Arial" charset="0"/>
              </a:rPr>
              <a:t>dithioničitá</a:t>
            </a:r>
            <a:endParaRPr lang="cs-CZ" dirty="0">
              <a:solidFill>
                <a:srgbClr val="FF0000"/>
              </a:solidFill>
              <a:ea typeface="Calibri" pitchFamily="34" charset="0"/>
              <a:cs typeface="Arial" charset="0"/>
            </a:endParaRPr>
          </a:p>
          <a:p>
            <a:pPr eaLnBrk="0" hangingPunct="0"/>
            <a:endParaRPr lang="cs-CZ" dirty="0">
              <a:ea typeface="Calibri" pitchFamily="34" charset="0"/>
              <a:cs typeface="Arial" charset="0"/>
            </a:endParaRPr>
          </a:p>
          <a:p>
            <a:pPr eaLnBrk="0" hangingPunct="0"/>
            <a:r>
              <a:rPr lang="cs-CZ" dirty="0">
                <a:ea typeface="Calibri" pitchFamily="34" charset="0"/>
                <a:cs typeface="Arial" charset="0"/>
              </a:rPr>
              <a:t> H</a:t>
            </a:r>
            <a:r>
              <a:rPr lang="cs-CZ" baseline="-30000" dirty="0">
                <a:ea typeface="Calibri" pitchFamily="34" charset="0"/>
                <a:cs typeface="Arial" charset="0"/>
              </a:rPr>
              <a:t>6</a:t>
            </a:r>
            <a:r>
              <a:rPr lang="cs-CZ" dirty="0">
                <a:ea typeface="Calibri" pitchFamily="34" charset="0"/>
                <a:cs typeface="Arial" charset="0"/>
              </a:rPr>
              <a:t>Si</a:t>
            </a:r>
            <a:r>
              <a:rPr lang="cs-CZ" baseline="-30000" dirty="0">
                <a:ea typeface="Calibri" pitchFamily="34" charset="0"/>
                <a:cs typeface="Arial" charset="0"/>
              </a:rPr>
              <a:t>2</a:t>
            </a:r>
            <a:r>
              <a:rPr lang="cs-CZ" dirty="0">
                <a:ea typeface="Calibri" pitchFamily="34" charset="0"/>
                <a:cs typeface="Arial" charset="0"/>
              </a:rPr>
              <a:t>O</a:t>
            </a:r>
            <a:r>
              <a:rPr lang="cs-CZ" baseline="-30000" dirty="0">
                <a:ea typeface="Calibri" pitchFamily="34" charset="0"/>
                <a:cs typeface="Arial" charset="0"/>
              </a:rPr>
              <a:t>7</a:t>
            </a:r>
            <a:r>
              <a:rPr lang="cs-CZ" dirty="0">
                <a:ea typeface="Calibri" pitchFamily="34" charset="0"/>
                <a:cs typeface="Arial" charset="0"/>
              </a:rPr>
              <a:t>   </a:t>
            </a:r>
            <a:r>
              <a:rPr lang="cs-CZ" b="1" dirty="0">
                <a:ea typeface="Calibri" pitchFamily="34" charset="0"/>
                <a:cs typeface="Arial" charset="0"/>
              </a:rPr>
              <a:t>  </a:t>
            </a:r>
            <a:r>
              <a:rPr lang="cs-CZ" dirty="0">
                <a:ea typeface="Calibri" pitchFamily="34" charset="0"/>
                <a:cs typeface="Arial" charset="0"/>
              </a:rPr>
              <a:t>kyselina </a:t>
            </a:r>
            <a:r>
              <a:rPr lang="cs-CZ" dirty="0" err="1">
                <a:solidFill>
                  <a:srgbClr val="FF0000"/>
                </a:solidFill>
                <a:ea typeface="Calibri" pitchFamily="34" charset="0"/>
                <a:cs typeface="Arial" charset="0"/>
              </a:rPr>
              <a:t>hexahydrogendikřemičitá</a:t>
            </a:r>
            <a:r>
              <a:rPr lang="cs-CZ" dirty="0">
                <a:solidFill>
                  <a:srgbClr val="FF0000"/>
                </a:solidFill>
                <a:ea typeface="Calibri" pitchFamily="34" charset="0"/>
                <a:cs typeface="Arial" charset="0"/>
              </a:rPr>
              <a:t>    </a:t>
            </a:r>
            <a:r>
              <a:rPr lang="cs-CZ" dirty="0" err="1">
                <a:solidFill>
                  <a:srgbClr val="FF0000"/>
                </a:solidFill>
                <a:ea typeface="Calibri" pitchFamily="34" charset="0"/>
                <a:cs typeface="Arial" charset="0"/>
              </a:rPr>
              <a:t>heptaoxodikřemičitá</a:t>
            </a:r>
            <a:endParaRPr lang="cs-CZ" dirty="0">
              <a:solidFill>
                <a:srgbClr val="FF0000"/>
              </a:solidFill>
              <a:ea typeface="Calibri" pitchFamily="34" charset="0"/>
              <a:cs typeface="Arial" charset="0"/>
            </a:endParaRPr>
          </a:p>
          <a:p>
            <a:pPr eaLnBrk="0" hangingPunct="0"/>
            <a:endParaRPr lang="cs-CZ" dirty="0">
              <a:ea typeface="Calibri" pitchFamily="34" charset="0"/>
              <a:cs typeface="Arial" charset="0"/>
            </a:endParaRPr>
          </a:p>
          <a:p>
            <a:pPr eaLnBrk="0" hangingPunct="0"/>
            <a:r>
              <a:rPr lang="cs-CZ" dirty="0">
                <a:ea typeface="Calibri" pitchFamily="34" charset="0"/>
                <a:cs typeface="Arial" charset="0"/>
              </a:rPr>
              <a:t>H</a:t>
            </a:r>
            <a:r>
              <a:rPr lang="cs-CZ" baseline="-30000" dirty="0">
                <a:ea typeface="Calibri" pitchFamily="34" charset="0"/>
                <a:cs typeface="Arial" charset="0"/>
              </a:rPr>
              <a:t>3</a:t>
            </a:r>
            <a:r>
              <a:rPr lang="cs-CZ" dirty="0">
                <a:ea typeface="Calibri" pitchFamily="34" charset="0"/>
                <a:cs typeface="Arial" charset="0"/>
              </a:rPr>
              <a:t>PO</a:t>
            </a:r>
            <a:r>
              <a:rPr lang="cs-CZ" baseline="-30000" dirty="0">
                <a:ea typeface="Calibri" pitchFamily="34" charset="0"/>
                <a:cs typeface="Arial" charset="0"/>
              </a:rPr>
              <a:t>2</a:t>
            </a:r>
            <a:r>
              <a:rPr lang="cs-CZ" dirty="0">
                <a:ea typeface="Calibri" pitchFamily="34" charset="0"/>
                <a:cs typeface="Arial" charset="0"/>
              </a:rPr>
              <a:t>S</a:t>
            </a:r>
            <a:r>
              <a:rPr lang="cs-CZ" baseline="-30000" dirty="0">
                <a:ea typeface="Calibri" pitchFamily="34" charset="0"/>
                <a:cs typeface="Arial" charset="0"/>
              </a:rPr>
              <a:t>2     </a:t>
            </a:r>
            <a:r>
              <a:rPr lang="cs-CZ" dirty="0">
                <a:ea typeface="Calibri" pitchFamily="34" charset="0"/>
                <a:cs typeface="Arial" charset="0"/>
              </a:rPr>
              <a:t> kyselina  </a:t>
            </a:r>
            <a:r>
              <a:rPr lang="cs-CZ" dirty="0" err="1">
                <a:solidFill>
                  <a:srgbClr val="FF0000"/>
                </a:solidFill>
                <a:ea typeface="Calibri" pitchFamily="34" charset="0"/>
                <a:cs typeface="Arial" charset="0"/>
              </a:rPr>
              <a:t>trihydrogendithiofosforečná</a:t>
            </a:r>
            <a:r>
              <a:rPr lang="cs-CZ" dirty="0">
                <a:solidFill>
                  <a:srgbClr val="FF0000"/>
                </a:solidFill>
                <a:ea typeface="Calibri" pitchFamily="34" charset="0"/>
                <a:cs typeface="Arial" charset="0"/>
              </a:rPr>
              <a:t>  </a:t>
            </a:r>
          </a:p>
          <a:p>
            <a:pPr eaLnBrk="0" hangingPunct="0"/>
            <a:r>
              <a:rPr lang="cs-CZ" dirty="0">
                <a:solidFill>
                  <a:srgbClr val="FF0000"/>
                </a:solidFill>
                <a:ea typeface="Calibri" pitchFamily="34" charset="0"/>
                <a:cs typeface="Arial" charset="0"/>
              </a:rPr>
              <a:t>  </a:t>
            </a:r>
          </a:p>
          <a:p>
            <a:pPr eaLnBrk="0" hangingPunct="0"/>
            <a:r>
              <a:rPr lang="cs-CZ" dirty="0">
                <a:ea typeface="Calibri" pitchFamily="34" charset="0"/>
                <a:cs typeface="Arial" charset="0"/>
              </a:rPr>
              <a:t>H</a:t>
            </a:r>
            <a:r>
              <a:rPr lang="cs-CZ" baseline="-30000" dirty="0">
                <a:ea typeface="Calibri" pitchFamily="34" charset="0"/>
                <a:cs typeface="Arial" charset="0"/>
              </a:rPr>
              <a:t>2</a:t>
            </a:r>
            <a:r>
              <a:rPr lang="cs-CZ" dirty="0">
                <a:ea typeface="Calibri" pitchFamily="34" charset="0"/>
                <a:cs typeface="Arial" charset="0"/>
              </a:rPr>
              <a:t>CS</a:t>
            </a:r>
            <a:r>
              <a:rPr lang="cs-CZ" baseline="-30000" dirty="0">
                <a:ea typeface="Calibri" pitchFamily="34" charset="0"/>
                <a:cs typeface="Arial" charset="0"/>
              </a:rPr>
              <a:t>3</a:t>
            </a:r>
            <a:r>
              <a:rPr lang="cs-CZ" dirty="0">
                <a:solidFill>
                  <a:srgbClr val="000000"/>
                </a:solidFill>
                <a:ea typeface="Calibri" pitchFamily="34" charset="0"/>
                <a:cs typeface="Arial" charset="0"/>
              </a:rPr>
              <a:t>        kyselina </a:t>
            </a:r>
            <a:r>
              <a:rPr lang="cs-CZ" dirty="0" err="1" smtClean="0">
                <a:solidFill>
                  <a:srgbClr val="FF0000"/>
                </a:solidFill>
                <a:ea typeface="Calibri" pitchFamily="34" charset="0"/>
                <a:cs typeface="Arial" charset="0"/>
              </a:rPr>
              <a:t>trithiouhličitá</a:t>
            </a:r>
            <a:endParaRPr lang="cs-CZ" dirty="0">
              <a:solidFill>
                <a:srgbClr val="FF0000"/>
              </a:solidFill>
              <a:ea typeface="Calibri" pitchFamily="34" charset="0"/>
              <a:cs typeface="Arial" charset="0"/>
            </a:endParaRPr>
          </a:p>
          <a:p>
            <a:pPr eaLnBrk="0" hangingPunct="0"/>
            <a:endParaRPr lang="cs-CZ" dirty="0">
              <a:ea typeface="Calibri" pitchFamily="34" charset="0"/>
              <a:cs typeface="Arial" charset="0"/>
            </a:endParaRPr>
          </a:p>
          <a:p>
            <a:pPr eaLnBrk="0" hangingPunct="0"/>
            <a:r>
              <a:rPr lang="cs-CZ" dirty="0">
                <a:solidFill>
                  <a:srgbClr val="000000"/>
                </a:solidFill>
                <a:ea typeface="Calibri" pitchFamily="34" charset="0"/>
                <a:cs typeface="Arial" charset="0"/>
              </a:rPr>
              <a:t>H</a:t>
            </a:r>
            <a:r>
              <a:rPr lang="cs-CZ" baseline="-30000" dirty="0">
                <a:solidFill>
                  <a:srgbClr val="000000"/>
                </a:solidFill>
                <a:ea typeface="Calibri" pitchFamily="34" charset="0"/>
                <a:cs typeface="Arial" charset="0"/>
              </a:rPr>
              <a:t>2</a:t>
            </a:r>
            <a:r>
              <a:rPr lang="cs-CZ" dirty="0">
                <a:solidFill>
                  <a:srgbClr val="000000"/>
                </a:solidFill>
                <a:ea typeface="Calibri" pitchFamily="34" charset="0"/>
                <a:cs typeface="Arial" charset="0"/>
              </a:rPr>
              <a:t>Se</a:t>
            </a:r>
            <a:r>
              <a:rPr lang="cs-CZ" baseline="-30000" dirty="0">
                <a:solidFill>
                  <a:srgbClr val="000000"/>
                </a:solidFill>
                <a:ea typeface="Calibri" pitchFamily="34" charset="0"/>
                <a:cs typeface="Arial" charset="0"/>
              </a:rPr>
              <a:t>2</a:t>
            </a:r>
            <a:r>
              <a:rPr lang="cs-CZ" dirty="0">
                <a:solidFill>
                  <a:srgbClr val="000000"/>
                </a:solidFill>
                <a:ea typeface="Calibri" pitchFamily="34" charset="0"/>
                <a:cs typeface="Arial" charset="0"/>
              </a:rPr>
              <a:t>O</a:t>
            </a:r>
            <a:r>
              <a:rPr lang="cs-CZ" baseline="-30000" dirty="0">
                <a:solidFill>
                  <a:srgbClr val="000000"/>
                </a:solidFill>
                <a:ea typeface="Calibri" pitchFamily="34" charset="0"/>
                <a:cs typeface="Arial" charset="0"/>
              </a:rPr>
              <a:t>5</a:t>
            </a:r>
            <a:r>
              <a:rPr lang="cs-CZ" dirty="0">
                <a:solidFill>
                  <a:srgbClr val="000000"/>
                </a:solidFill>
                <a:ea typeface="Calibri" pitchFamily="34" charset="0"/>
                <a:cs typeface="Arial" charset="0"/>
              </a:rPr>
              <a:t>     kyselina </a:t>
            </a:r>
            <a:r>
              <a:rPr lang="cs-CZ" dirty="0" err="1">
                <a:solidFill>
                  <a:srgbClr val="FF0000"/>
                </a:solidFill>
                <a:ea typeface="Calibri" pitchFamily="34" charset="0"/>
                <a:cs typeface="Arial" charset="0"/>
              </a:rPr>
              <a:t>diseleničitá</a:t>
            </a:r>
            <a:r>
              <a:rPr lang="cs-CZ" dirty="0">
                <a:solidFill>
                  <a:srgbClr val="FF0000"/>
                </a:solidFill>
                <a:ea typeface="Calibri" pitchFamily="34" charset="0"/>
                <a:cs typeface="Arial" charset="0"/>
              </a:rPr>
              <a:t>     </a:t>
            </a:r>
            <a:r>
              <a:rPr lang="cs-CZ" dirty="0" err="1">
                <a:solidFill>
                  <a:srgbClr val="FF0000"/>
                </a:solidFill>
                <a:ea typeface="Calibri" pitchFamily="34" charset="0"/>
                <a:cs typeface="Arial" charset="0"/>
              </a:rPr>
              <a:t>pentaoxodiseleničitá</a:t>
            </a:r>
            <a:endParaRPr lang="cs-CZ" dirty="0">
              <a:solidFill>
                <a:srgbClr val="FF0000"/>
              </a:solidFill>
              <a:ea typeface="Calibri" pitchFamily="34" charset="0"/>
              <a:cs typeface="Arial" charset="0"/>
            </a:endParaRPr>
          </a:p>
          <a:p>
            <a:pPr eaLnBrk="0" hangingPunct="0"/>
            <a:endParaRPr lang="cs-CZ" dirty="0">
              <a:ea typeface="Calibri" pitchFamily="34" charset="0"/>
              <a:cs typeface="Arial" charset="0"/>
            </a:endParaRPr>
          </a:p>
          <a:p>
            <a:pPr eaLnBrk="0" hangingPunct="0"/>
            <a:r>
              <a:rPr lang="cs-CZ" dirty="0" smtClean="0">
                <a:solidFill>
                  <a:srgbClr val="000000"/>
                </a:solidFill>
                <a:ea typeface="Calibri" pitchFamily="34" charset="0"/>
                <a:cs typeface="Arial" charset="0"/>
              </a:rPr>
              <a:t>H</a:t>
            </a:r>
            <a:r>
              <a:rPr lang="cs-CZ" baseline="-30000" dirty="0" smtClean="0">
                <a:solidFill>
                  <a:srgbClr val="000000"/>
                </a:solidFill>
                <a:ea typeface="Calibri" pitchFamily="34" charset="0"/>
                <a:cs typeface="Arial" charset="0"/>
              </a:rPr>
              <a:t>5</a:t>
            </a:r>
            <a:r>
              <a:rPr lang="cs-CZ" dirty="0" smtClean="0">
                <a:solidFill>
                  <a:srgbClr val="000000"/>
                </a:solidFill>
                <a:ea typeface="Calibri" pitchFamily="34" charset="0"/>
                <a:cs typeface="Arial" charset="0"/>
              </a:rPr>
              <a:t>As</a:t>
            </a:r>
            <a:r>
              <a:rPr lang="cs-CZ" baseline="-30000" dirty="0" smtClean="0">
                <a:solidFill>
                  <a:srgbClr val="000000"/>
                </a:solidFill>
                <a:ea typeface="Calibri" pitchFamily="34" charset="0"/>
                <a:cs typeface="Arial" charset="0"/>
              </a:rPr>
              <a:t>3</a:t>
            </a:r>
            <a:r>
              <a:rPr lang="cs-CZ" dirty="0" smtClean="0">
                <a:solidFill>
                  <a:srgbClr val="000000"/>
                </a:solidFill>
                <a:ea typeface="Calibri" pitchFamily="34" charset="0"/>
                <a:cs typeface="Arial" charset="0"/>
              </a:rPr>
              <a:t>O</a:t>
            </a:r>
            <a:r>
              <a:rPr lang="cs-CZ" baseline="-30000" dirty="0" smtClean="0">
                <a:solidFill>
                  <a:srgbClr val="000000"/>
                </a:solidFill>
                <a:ea typeface="Calibri" pitchFamily="34" charset="0"/>
                <a:cs typeface="Arial" charset="0"/>
              </a:rPr>
              <a:t>10</a:t>
            </a:r>
            <a:r>
              <a:rPr lang="cs-CZ" dirty="0" smtClean="0">
                <a:ea typeface="Calibri" pitchFamily="34" charset="0"/>
                <a:cs typeface="Arial" charset="0"/>
              </a:rPr>
              <a:t>   </a:t>
            </a:r>
            <a:r>
              <a:rPr lang="cs-CZ" dirty="0">
                <a:ea typeface="Calibri" pitchFamily="34" charset="0"/>
                <a:cs typeface="Arial" charset="0"/>
              </a:rPr>
              <a:t>kyselina   </a:t>
            </a:r>
            <a:r>
              <a:rPr lang="cs-CZ" dirty="0" err="1" smtClean="0">
                <a:solidFill>
                  <a:srgbClr val="FF0000"/>
                </a:solidFill>
                <a:ea typeface="Calibri" pitchFamily="34" charset="0"/>
                <a:cs typeface="Arial" charset="0"/>
              </a:rPr>
              <a:t>pentahydrogentriarzeničná</a:t>
            </a:r>
            <a:r>
              <a:rPr lang="cs-CZ" dirty="0" smtClean="0">
                <a:solidFill>
                  <a:srgbClr val="FF0000"/>
                </a:solidFill>
                <a:ea typeface="Calibri" pitchFamily="34" charset="0"/>
                <a:cs typeface="Arial" charset="0"/>
              </a:rPr>
              <a:t>   </a:t>
            </a:r>
            <a:r>
              <a:rPr lang="cs-CZ" dirty="0" err="1" smtClean="0">
                <a:solidFill>
                  <a:srgbClr val="FF0000"/>
                </a:solidFill>
                <a:ea typeface="Calibri" pitchFamily="34" charset="0"/>
                <a:cs typeface="Arial" charset="0"/>
              </a:rPr>
              <a:t>dekaoxotriazeničná</a:t>
            </a:r>
            <a:r>
              <a:rPr lang="cs-CZ" dirty="0" smtClean="0">
                <a:solidFill>
                  <a:srgbClr val="FF0000"/>
                </a:solidFill>
                <a:ea typeface="Calibri" pitchFamily="34" charset="0"/>
                <a:cs typeface="Arial" charset="0"/>
              </a:rPr>
              <a:t>  </a:t>
            </a:r>
            <a:r>
              <a:rPr lang="cs-CZ" dirty="0" smtClean="0">
                <a:ea typeface="Calibri" pitchFamily="34" charset="0"/>
                <a:cs typeface="Arial" charset="0"/>
              </a:rPr>
              <a:t>                                                  </a:t>
            </a:r>
            <a:endParaRPr lang="cs-CZ" dirty="0">
              <a:ea typeface="Calibri" pitchFamily="34" charset="0"/>
              <a:cs typeface="Arial" charset="0"/>
            </a:endParaRPr>
          </a:p>
        </p:txBody>
      </p:sp>
      <p:sp>
        <p:nvSpPr>
          <p:cNvPr id="4" name="Tlačítko akce: Zpět nebo Předchozí 3">
            <a:hlinkClick r:id="rId2" action="ppaction://hlinksldjump" highlightClick="1"/>
          </p:cNvPr>
          <p:cNvSpPr/>
          <p:nvPr/>
        </p:nvSpPr>
        <p:spPr>
          <a:xfrm>
            <a:off x="7308304" y="5517232"/>
            <a:ext cx="864096" cy="432048"/>
          </a:xfrm>
          <a:prstGeom prst="actionButtonBackPrevious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ransition spd="slow" advTm="40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2"/>
          <p:cNvSpPr txBox="1">
            <a:spLocks/>
          </p:cNvSpPr>
          <p:nvPr/>
        </p:nvSpPr>
        <p:spPr>
          <a:xfrm>
            <a:off x="395288" y="549275"/>
            <a:ext cx="8229600" cy="4525963"/>
          </a:xfrm>
          <a:prstGeom prst="rect">
            <a:avLst/>
          </a:prstGeom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None/>
              <a:defRPr/>
            </a:pPr>
            <a:r>
              <a:rPr lang="cs-CZ" sz="1400" b="1" dirty="0">
                <a:latin typeface="+mn-lt"/>
              </a:rPr>
              <a:t>Použitá literatura: </a:t>
            </a:r>
          </a:p>
          <a:p>
            <a:pPr marL="342900" indent="-342900">
              <a:spcBef>
                <a:spcPct val="20000"/>
              </a:spcBef>
              <a:buFont typeface="Arial" charset="0"/>
              <a:buNone/>
              <a:defRPr/>
            </a:pPr>
            <a:endParaRPr lang="cs-CZ" sz="1400" b="1" dirty="0">
              <a:latin typeface="+mn-lt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None/>
              <a:defRPr/>
            </a:pPr>
            <a:r>
              <a:rPr lang="cs-CZ" sz="1400" dirty="0">
                <a:latin typeface="+mn-lt"/>
              </a:rPr>
              <a:t> J. BLAŽEK ,  V.FLEMR , K. KOLÁŘ ,F.LIŠKA, F.ZEMÁNEK   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cs-CZ" sz="1400" dirty="0">
                <a:latin typeface="+mn-lt"/>
              </a:rPr>
              <a:t>                  </a:t>
            </a:r>
            <a:r>
              <a:rPr lang="cs-CZ" sz="1400" i="1" dirty="0">
                <a:latin typeface="+mn-lt"/>
              </a:rPr>
              <a:t>Přehled chemického názvosloví.  Praha: SPN,2004. </a:t>
            </a:r>
            <a:r>
              <a:rPr lang="cs-CZ" sz="1200" i="1" dirty="0"/>
              <a:t>ISBN 80-7235-260-1</a:t>
            </a:r>
            <a:r>
              <a:rPr lang="cs-CZ" sz="1200" i="1" dirty="0">
                <a:latin typeface="+mn-lt"/>
              </a:rPr>
              <a:t>     </a:t>
            </a:r>
            <a:r>
              <a:rPr lang="cs-CZ" sz="1400" i="1" dirty="0">
                <a:latin typeface="+mn-lt"/>
              </a:rPr>
              <a:t>                             </a:t>
            </a:r>
          </a:p>
          <a:p>
            <a:pPr marL="342900" indent="-342900">
              <a:spcBef>
                <a:spcPct val="20000"/>
              </a:spcBef>
              <a:buFont typeface="Arial" charset="0"/>
              <a:buNone/>
              <a:defRPr/>
            </a:pPr>
            <a:r>
              <a:rPr lang="cs-CZ" sz="1400" i="1" dirty="0">
                <a:latin typeface="+mn-lt"/>
              </a:rPr>
              <a:t>                                                                                                                   </a:t>
            </a:r>
            <a:endParaRPr lang="cs-CZ" sz="1400" dirty="0">
              <a:latin typeface="+mn-lt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cs-CZ" sz="1200" u="sng" dirty="0">
                <a:hlinkClick r:id="rId2"/>
              </a:rPr>
              <a:t>http://www.</a:t>
            </a:r>
            <a:r>
              <a:rPr lang="cs-CZ" sz="1200" u="sng" dirty="0" err="1">
                <a:hlinkClick r:id="rId2"/>
              </a:rPr>
              <a:t>pdclipart</a:t>
            </a:r>
            <a:r>
              <a:rPr lang="cs-CZ" sz="1200" dirty="0"/>
              <a:t>  </a:t>
            </a:r>
            <a:r>
              <a:rPr lang="cs-CZ" sz="1200" u="sng" dirty="0">
                <a:hlinkClick r:id="rId3"/>
              </a:rPr>
              <a:t>http://office.</a:t>
            </a:r>
            <a:r>
              <a:rPr lang="cs-CZ" sz="1200" u="sng" dirty="0" err="1">
                <a:hlinkClick r:id="rId3"/>
              </a:rPr>
              <a:t>microsoft.com</a:t>
            </a:r>
            <a:endParaRPr lang="cs-CZ" sz="12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088" y="333375"/>
            <a:ext cx="5976937" cy="1008063"/>
          </a:xfrm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pPr eaLnBrk="1" hangingPunct="1">
              <a:defRPr/>
            </a:pPr>
            <a:r>
              <a:rPr lang="cs-CZ" sz="3200" dirty="0" smtClean="0"/>
              <a:t>ROZDĚLENÍ OXOKYSELIN</a:t>
            </a:r>
            <a:endParaRPr lang="cs-CZ" sz="32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0" name="Tlačítko akce: Dopředu nebo Další 19">
            <a:hlinkClick r:id="" action="ppaction://hlinkshowjump?jump=nextslide" highlightClick="1"/>
          </p:cNvPr>
          <p:cNvSpPr/>
          <p:nvPr/>
        </p:nvSpPr>
        <p:spPr>
          <a:xfrm>
            <a:off x="8172450" y="6237288"/>
            <a:ext cx="576263" cy="404812"/>
          </a:xfrm>
          <a:prstGeom prst="actionButtonForwardNex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>
            <a:spLocks noGrp="1"/>
          </p:cNvSpPr>
          <p:nvPr>
            <p:ph type="title"/>
          </p:nvPr>
        </p:nvSpPr>
        <p:spPr>
          <a:xfrm>
            <a:off x="468313" y="908050"/>
            <a:ext cx="8229600" cy="1143000"/>
          </a:xfrm>
          <a:solidFill>
            <a:schemeClr val="accent3">
              <a:lumMod val="60000"/>
              <a:lumOff val="40000"/>
            </a:schemeClr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smtClean="0"/>
              <a:t>POLYKYSELINY</a:t>
            </a:r>
            <a:endParaRPr lang="cs-CZ" dirty="0"/>
          </a:p>
        </p:txBody>
      </p:sp>
      <p:sp>
        <p:nvSpPr>
          <p:cNvPr id="4099" name="Obdélník 3"/>
          <p:cNvSpPr>
            <a:spLocks noChangeArrowheads="1"/>
          </p:cNvSpPr>
          <p:nvPr/>
        </p:nvSpPr>
        <p:spPr bwMode="auto">
          <a:xfrm>
            <a:off x="395288" y="2060575"/>
            <a:ext cx="820896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>
              <a:buFont typeface="Arial" charset="0"/>
              <a:buChar char="•"/>
            </a:pPr>
            <a:r>
              <a:rPr lang="cs-CZ" sz="2000">
                <a:latin typeface="Calibri" pitchFamily="34" charset="0"/>
                <a:cs typeface="Times New Roman" pitchFamily="18" charset="0"/>
              </a:rPr>
              <a:t> </a:t>
            </a:r>
            <a:r>
              <a:rPr lang="cs-CZ" sz="2000" b="1">
                <a:latin typeface="Calibri" pitchFamily="34" charset="0"/>
                <a:cs typeface="Times New Roman" pitchFamily="18" charset="0"/>
              </a:rPr>
              <a:t>obsahují ve své molekule více centrálních atomů,  jejich počet je nutné        </a:t>
            </a:r>
          </a:p>
          <a:p>
            <a:pPr lvl="1"/>
            <a:r>
              <a:rPr lang="cs-CZ" sz="2000" b="1">
                <a:latin typeface="Calibri" pitchFamily="34" charset="0"/>
                <a:cs typeface="Times New Roman" pitchFamily="18" charset="0"/>
              </a:rPr>
              <a:t>   vyjádřit pomoci číslovkové předpony</a:t>
            </a:r>
            <a:endParaRPr lang="cs-CZ" sz="2000" b="1">
              <a:latin typeface="Calibri" pitchFamily="34" charset="0"/>
            </a:endParaRPr>
          </a:p>
        </p:txBody>
      </p:sp>
      <p:sp>
        <p:nvSpPr>
          <p:cNvPr id="4100" name="Obdélník 4"/>
          <p:cNvSpPr>
            <a:spLocks noChangeArrowheads="1"/>
          </p:cNvSpPr>
          <p:nvPr/>
        </p:nvSpPr>
        <p:spPr bwMode="auto">
          <a:xfrm>
            <a:off x="827088" y="2852738"/>
            <a:ext cx="81375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cs-CZ">
                <a:latin typeface="Calibri" pitchFamily="34" charset="0"/>
                <a:cs typeface="Times New Roman" pitchFamily="18" charset="0"/>
              </a:rPr>
              <a:t> větší počet centrálních atomů způsobuje navýšení počtu atomů vodíku i kyslíku  </a:t>
            </a:r>
          </a:p>
          <a:p>
            <a:r>
              <a:rPr lang="cs-CZ">
                <a:latin typeface="Calibri" pitchFamily="34" charset="0"/>
                <a:cs typeface="Times New Roman" pitchFamily="18" charset="0"/>
              </a:rPr>
              <a:t>     </a:t>
            </a:r>
            <a:endParaRPr lang="cs-CZ">
              <a:latin typeface="Calibri" pitchFamily="34" charset="0"/>
            </a:endParaRPr>
          </a:p>
        </p:txBody>
      </p:sp>
      <p:sp>
        <p:nvSpPr>
          <p:cNvPr id="4101" name="Obdélník 5"/>
          <p:cNvSpPr>
            <a:spLocks noChangeArrowheads="1"/>
          </p:cNvSpPr>
          <p:nvPr/>
        </p:nvSpPr>
        <p:spPr bwMode="auto">
          <a:xfrm>
            <a:off x="827088" y="3644900"/>
            <a:ext cx="79216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cs-CZ">
                <a:latin typeface="Calibri" pitchFamily="34" charset="0"/>
                <a:cs typeface="Times New Roman" pitchFamily="18" charset="0"/>
              </a:rPr>
              <a:t>  vzorce lze číst zleva vzhledem k počtu vodíků či zprava z pohledu počtu atomů  </a:t>
            </a:r>
          </a:p>
          <a:p>
            <a:r>
              <a:rPr lang="cs-CZ">
                <a:latin typeface="Calibri" pitchFamily="34" charset="0"/>
                <a:cs typeface="Times New Roman" pitchFamily="18" charset="0"/>
              </a:rPr>
              <a:t>    kyslíku</a:t>
            </a:r>
          </a:p>
        </p:txBody>
      </p:sp>
      <p:sp>
        <p:nvSpPr>
          <p:cNvPr id="4102" name="Obdélník 6"/>
          <p:cNvSpPr>
            <a:spLocks noChangeArrowheads="1"/>
          </p:cNvSpPr>
          <p:nvPr/>
        </p:nvSpPr>
        <p:spPr bwMode="auto">
          <a:xfrm>
            <a:off x="900113" y="4508500"/>
            <a:ext cx="68405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cs-CZ">
                <a:latin typeface="Calibri" pitchFamily="34" charset="0"/>
                <a:cs typeface="Times New Roman" pitchFamily="18" charset="0"/>
              </a:rPr>
              <a:t> pravidla pro tvorbu názvu i vzorce stejné jako u oxokyselin</a:t>
            </a:r>
            <a:endParaRPr lang="cs-CZ">
              <a:latin typeface="Calibri" pitchFamily="34" charset="0"/>
            </a:endParaRPr>
          </a:p>
        </p:txBody>
      </p:sp>
      <p:sp>
        <p:nvSpPr>
          <p:cNvPr id="7" name="Tlačítko akce: Začátek 6">
            <a:hlinkClick r:id="" action="ppaction://hlinkshowjump?jump=firstslide" highlightClick="1"/>
          </p:cNvPr>
          <p:cNvSpPr/>
          <p:nvPr/>
        </p:nvSpPr>
        <p:spPr>
          <a:xfrm>
            <a:off x="611560" y="332656"/>
            <a:ext cx="864096" cy="360040"/>
          </a:xfrm>
          <a:prstGeom prst="actionButtonBeginning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8" name="Tlačítko akce: Dopředu nebo Další 7">
            <a:hlinkClick r:id="" action="ppaction://hlinkshowjump?jump=nextslide" highlightClick="1"/>
          </p:cNvPr>
          <p:cNvSpPr/>
          <p:nvPr/>
        </p:nvSpPr>
        <p:spPr>
          <a:xfrm>
            <a:off x="8172450" y="6237288"/>
            <a:ext cx="576263" cy="404812"/>
          </a:xfrm>
          <a:prstGeom prst="actionButtonForwardNex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3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/>
      <p:bldP spid="4100" grpId="0"/>
      <p:bldP spid="4101" grpId="0"/>
      <p:bldP spid="410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08175" y="981075"/>
            <a:ext cx="4535488" cy="706438"/>
          </a:xfrm>
          <a:solidFill>
            <a:schemeClr val="accent3">
              <a:lumMod val="40000"/>
              <a:lumOff val="60000"/>
            </a:schemeClr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800" dirty="0" smtClean="0"/>
              <a:t>Základní pravidla</a:t>
            </a:r>
          </a:p>
        </p:txBody>
      </p:sp>
      <p:sp>
        <p:nvSpPr>
          <p:cNvPr id="5123" name="Obdélník 2"/>
          <p:cNvSpPr>
            <a:spLocks noChangeArrowheads="1"/>
          </p:cNvSpPr>
          <p:nvPr/>
        </p:nvSpPr>
        <p:spPr bwMode="auto">
          <a:xfrm>
            <a:off x="684213" y="2205038"/>
            <a:ext cx="7559675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>
                <a:latin typeface="Calibri" pitchFamily="34" charset="0"/>
              </a:rPr>
              <a:t>název  se skládá z podstatného jména  a  přídavného jména</a:t>
            </a:r>
            <a:r>
              <a:rPr lang="cs-CZ" b="1" i="1">
                <a:latin typeface="Calibri" pitchFamily="34" charset="0"/>
              </a:rPr>
              <a:t> </a:t>
            </a:r>
          </a:p>
          <a:p>
            <a:endParaRPr lang="cs-CZ">
              <a:latin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b="1">
                <a:latin typeface="Calibri" pitchFamily="34" charset="0"/>
              </a:rPr>
              <a:t> podstatné jméno   kyselina</a:t>
            </a:r>
          </a:p>
          <a:p>
            <a:endParaRPr lang="cs-CZ">
              <a:latin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b="1">
                <a:latin typeface="Calibri" pitchFamily="34" charset="0"/>
              </a:rPr>
              <a:t> přídavné jméno dle názvu centrálního prvku s jednou z osmi koncovek   </a:t>
            </a:r>
          </a:p>
          <a:p>
            <a:r>
              <a:rPr lang="cs-CZ" b="1">
                <a:latin typeface="Calibri" pitchFamily="34" charset="0"/>
              </a:rPr>
              <a:t>     dle hodnoty jeho oxidačního čísla </a:t>
            </a:r>
            <a:endParaRPr lang="cs-CZ">
              <a:latin typeface="Calibri" pitchFamily="34" charset="0"/>
            </a:endParaRPr>
          </a:p>
        </p:txBody>
      </p:sp>
      <p:sp>
        <p:nvSpPr>
          <p:cNvPr id="4" name="Tlačítko akce: Začátek 3">
            <a:hlinkClick r:id="" action="ppaction://hlinkshowjump?jump=firstslide" highlightClick="1"/>
          </p:cNvPr>
          <p:cNvSpPr/>
          <p:nvPr/>
        </p:nvSpPr>
        <p:spPr>
          <a:xfrm>
            <a:off x="611560" y="332656"/>
            <a:ext cx="864096" cy="360040"/>
          </a:xfrm>
          <a:prstGeom prst="actionButtonBeginning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" name="Tlačítko akce: Dopředu nebo Další 4">
            <a:hlinkClick r:id="" action="ppaction://hlinkshowjump?jump=nextslide" highlightClick="1"/>
          </p:cNvPr>
          <p:cNvSpPr/>
          <p:nvPr/>
        </p:nvSpPr>
        <p:spPr>
          <a:xfrm>
            <a:off x="8172450" y="6237288"/>
            <a:ext cx="576263" cy="404812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827584" y="980728"/>
          <a:ext cx="7941568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lačítko akce: Začátek 4">
            <a:hlinkClick r:id="" action="ppaction://hlinkshowjump?jump=firstslide" highlightClick="1"/>
          </p:cNvPr>
          <p:cNvSpPr/>
          <p:nvPr/>
        </p:nvSpPr>
        <p:spPr>
          <a:xfrm>
            <a:off x="611560" y="332656"/>
            <a:ext cx="864096" cy="360040"/>
          </a:xfrm>
          <a:prstGeom prst="actionButtonBeginning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" name="Tlačítko akce: Dopředu nebo Další 5">
            <a:hlinkClick r:id="" action="ppaction://hlinkshowjump?jump=nextslide" highlightClick="1"/>
          </p:cNvPr>
          <p:cNvSpPr/>
          <p:nvPr/>
        </p:nvSpPr>
        <p:spPr>
          <a:xfrm>
            <a:off x="8172450" y="6237288"/>
            <a:ext cx="576263" cy="404812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611188" y="981075"/>
            <a:ext cx="2087562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cs-CZ" sz="1400" b="1">
                <a:latin typeface="Calibri" pitchFamily="34" charset="0"/>
                <a:cs typeface="Times New Roman" pitchFamily="18" charset="0"/>
              </a:rPr>
              <a:t>NAPŘ.    </a:t>
            </a:r>
          </a:p>
          <a:p>
            <a:pPr eaLnBrk="0" hangingPunct="0"/>
            <a:r>
              <a:rPr lang="cs-CZ" sz="1400" b="1">
                <a:latin typeface="Calibri" pitchFamily="34" charset="0"/>
                <a:cs typeface="Times New Roman" pitchFamily="18" charset="0"/>
              </a:rPr>
              <a:t>                          </a:t>
            </a:r>
            <a:r>
              <a:rPr lang="cs-CZ" sz="2000" b="1">
                <a:latin typeface="Calibri" pitchFamily="34" charset="0"/>
                <a:cs typeface="Times New Roman" pitchFamily="18" charset="0"/>
              </a:rPr>
              <a:t>H</a:t>
            </a:r>
            <a:r>
              <a:rPr lang="cs-CZ" sz="2000" b="1" baseline="-30000">
                <a:latin typeface="Calibri" pitchFamily="34" charset="0"/>
                <a:cs typeface="Times New Roman" pitchFamily="18" charset="0"/>
              </a:rPr>
              <a:t>2</a:t>
            </a:r>
            <a:r>
              <a:rPr lang="cs-CZ" sz="2000" b="1">
                <a:latin typeface="Calibri" pitchFamily="34" charset="0"/>
                <a:cs typeface="Times New Roman" pitchFamily="18" charset="0"/>
              </a:rPr>
              <a:t>Cr</a:t>
            </a:r>
            <a:r>
              <a:rPr lang="cs-CZ" sz="2000" b="1" baseline="-30000">
                <a:latin typeface="Calibri" pitchFamily="34" charset="0"/>
                <a:cs typeface="Times New Roman" pitchFamily="18" charset="0"/>
              </a:rPr>
              <a:t>2</a:t>
            </a:r>
            <a:r>
              <a:rPr lang="cs-CZ" sz="2000" b="1">
                <a:latin typeface="Calibri" pitchFamily="34" charset="0"/>
                <a:cs typeface="Times New Roman" pitchFamily="18" charset="0"/>
              </a:rPr>
              <a:t>O</a:t>
            </a:r>
            <a:r>
              <a:rPr lang="cs-CZ" sz="2000" b="1" baseline="-30000">
                <a:latin typeface="Calibri" pitchFamily="34" charset="0"/>
                <a:cs typeface="Times New Roman" pitchFamily="18" charset="0"/>
              </a:rPr>
              <a:t>7</a:t>
            </a:r>
            <a:r>
              <a:rPr lang="cs-CZ" sz="1400" b="1">
                <a:latin typeface="Calibri" pitchFamily="34" charset="0"/>
                <a:cs typeface="Times New Roman" pitchFamily="18" charset="0"/>
              </a:rPr>
              <a:t>    </a:t>
            </a:r>
            <a:endParaRPr lang="cs-CZ">
              <a:latin typeface="Calibri" pitchFamily="34" charset="0"/>
            </a:endParaRPr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2916238" y="1095375"/>
            <a:ext cx="4572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cs-CZ" b="1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H</a:t>
            </a:r>
            <a:r>
              <a:rPr lang="cs-CZ" b="1" baseline="-3000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2</a:t>
            </a:r>
            <a:r>
              <a:rPr lang="cs-CZ" b="1">
                <a:latin typeface="Calibri" pitchFamily="34" charset="0"/>
                <a:cs typeface="Times New Roman" pitchFamily="18" charset="0"/>
              </a:rPr>
              <a:t>Cr</a:t>
            </a:r>
            <a:r>
              <a:rPr lang="cs-CZ" b="1" baseline="-30000">
                <a:latin typeface="Calibri" pitchFamily="34" charset="0"/>
                <a:cs typeface="Times New Roman" pitchFamily="18" charset="0"/>
              </a:rPr>
              <a:t>2</a:t>
            </a:r>
            <a:r>
              <a:rPr lang="cs-CZ" b="1">
                <a:latin typeface="Calibri" pitchFamily="34" charset="0"/>
                <a:cs typeface="Times New Roman" pitchFamily="18" charset="0"/>
              </a:rPr>
              <a:t>O</a:t>
            </a:r>
            <a:r>
              <a:rPr lang="cs-CZ" b="1" baseline="-30000">
                <a:latin typeface="Calibri" pitchFamily="34" charset="0"/>
                <a:cs typeface="Times New Roman" pitchFamily="18" charset="0"/>
              </a:rPr>
              <a:t>7 </a:t>
            </a:r>
            <a:r>
              <a:rPr lang="cs-CZ" b="1">
                <a:latin typeface="Calibri" pitchFamily="34" charset="0"/>
                <a:cs typeface="Times New Roman" pitchFamily="18" charset="0"/>
              </a:rPr>
              <a:t>  = kyselina </a:t>
            </a:r>
            <a:r>
              <a:rPr lang="cs-CZ" b="1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dihydrogendichromová </a:t>
            </a:r>
            <a:endParaRPr lang="cs-CZ">
              <a:latin typeface="Calibri" pitchFamily="34" charset="0"/>
            </a:endParaRPr>
          </a:p>
          <a:p>
            <a:pPr eaLnBrk="0" hangingPunct="0"/>
            <a:r>
              <a:rPr lang="cs-CZ" b="1">
                <a:latin typeface="Calibri" pitchFamily="34" charset="0"/>
                <a:cs typeface="Times New Roman" pitchFamily="18" charset="0"/>
              </a:rPr>
              <a:t> H</a:t>
            </a:r>
            <a:r>
              <a:rPr lang="cs-CZ" b="1" baseline="-30000">
                <a:latin typeface="Calibri" pitchFamily="34" charset="0"/>
                <a:cs typeface="Times New Roman" pitchFamily="18" charset="0"/>
              </a:rPr>
              <a:t>2</a:t>
            </a:r>
            <a:r>
              <a:rPr lang="cs-CZ" b="1">
                <a:latin typeface="Calibri" pitchFamily="34" charset="0"/>
                <a:cs typeface="Times New Roman" pitchFamily="18" charset="0"/>
              </a:rPr>
              <a:t>Cr</a:t>
            </a:r>
            <a:r>
              <a:rPr lang="cs-CZ" b="1" baseline="-30000">
                <a:latin typeface="Calibri" pitchFamily="34" charset="0"/>
                <a:cs typeface="Times New Roman" pitchFamily="18" charset="0"/>
              </a:rPr>
              <a:t>2</a:t>
            </a:r>
            <a:r>
              <a:rPr lang="cs-CZ" b="1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O</a:t>
            </a:r>
            <a:r>
              <a:rPr lang="cs-CZ" b="1" baseline="-3000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7</a:t>
            </a:r>
            <a:r>
              <a:rPr lang="cs-CZ" b="1">
                <a:latin typeface="Calibri" pitchFamily="34" charset="0"/>
                <a:cs typeface="Times New Roman" pitchFamily="18" charset="0"/>
              </a:rPr>
              <a:t>  = kyselina </a:t>
            </a:r>
            <a:r>
              <a:rPr lang="cs-CZ" b="1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heptaoxodichromová</a:t>
            </a:r>
            <a:endParaRPr lang="cs-CZ">
              <a:latin typeface="Calibri" pitchFamily="34" charset="0"/>
            </a:endParaRPr>
          </a:p>
        </p:txBody>
      </p:sp>
      <p:cxnSp>
        <p:nvCxnSpPr>
          <p:cNvPr id="8" name="Přímá spojovací šipka 7"/>
          <p:cNvCxnSpPr/>
          <p:nvPr/>
        </p:nvCxnSpPr>
        <p:spPr>
          <a:xfrm flipV="1">
            <a:off x="2555875" y="1268413"/>
            <a:ext cx="431800" cy="144462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šipka 9"/>
          <p:cNvCxnSpPr/>
          <p:nvPr/>
        </p:nvCxnSpPr>
        <p:spPr>
          <a:xfrm>
            <a:off x="2555875" y="1412875"/>
            <a:ext cx="431800" cy="144463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bdélník 10"/>
          <p:cNvSpPr/>
          <p:nvPr/>
        </p:nvSpPr>
        <p:spPr>
          <a:xfrm>
            <a:off x="3635375" y="333375"/>
            <a:ext cx="2520950" cy="46196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>
                <a:latin typeface="+mn-lt"/>
              </a:rPr>
              <a:t>UKÁZKA  1</a:t>
            </a:r>
          </a:p>
        </p:txBody>
      </p:sp>
      <p:sp>
        <p:nvSpPr>
          <p:cNvPr id="7175" name="Rectangle 8"/>
          <p:cNvSpPr>
            <a:spLocks noChangeArrowheads="1"/>
          </p:cNvSpPr>
          <p:nvPr/>
        </p:nvSpPr>
        <p:spPr bwMode="auto">
          <a:xfrm>
            <a:off x="755650" y="2333625"/>
            <a:ext cx="49799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cs-CZ" sz="1400">
                <a:latin typeface="Calibri" pitchFamily="34" charset="0"/>
                <a:cs typeface="Times New Roman" pitchFamily="18" charset="0"/>
              </a:rPr>
              <a:t>  </a:t>
            </a:r>
            <a:r>
              <a:rPr lang="cs-CZ">
                <a:latin typeface="Calibri" pitchFamily="34" charset="0"/>
                <a:cs typeface="Times New Roman" pitchFamily="18" charset="0"/>
              </a:rPr>
              <a:t>kyselina </a:t>
            </a:r>
            <a:r>
              <a:rPr lang="cs-CZ" b="1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pentahydrogentrifosforečná   </a:t>
            </a:r>
            <a:r>
              <a:rPr lang="cs-CZ" b="1">
                <a:latin typeface="Calibri" pitchFamily="34" charset="0"/>
                <a:cs typeface="Times New Roman" pitchFamily="18" charset="0"/>
              </a:rPr>
              <a:t>H</a:t>
            </a:r>
            <a:r>
              <a:rPr lang="cs-CZ" b="1" baseline="-30000">
                <a:latin typeface="Calibri" pitchFamily="34" charset="0"/>
                <a:cs typeface="Times New Roman" pitchFamily="18" charset="0"/>
              </a:rPr>
              <a:t>5 </a:t>
            </a:r>
            <a:r>
              <a:rPr lang="cs-CZ" b="1" baseline="30000">
                <a:latin typeface="Calibri" pitchFamily="34" charset="0"/>
                <a:cs typeface="Times New Roman" pitchFamily="18" charset="0"/>
              </a:rPr>
              <a:t>I</a:t>
            </a:r>
            <a:r>
              <a:rPr lang="cs-CZ" b="1">
                <a:latin typeface="Calibri" pitchFamily="34" charset="0"/>
                <a:cs typeface="Times New Roman" pitchFamily="18" charset="0"/>
              </a:rPr>
              <a:t>P</a:t>
            </a:r>
            <a:r>
              <a:rPr lang="cs-CZ" b="1" baseline="-30000">
                <a:latin typeface="Calibri" pitchFamily="34" charset="0"/>
                <a:cs typeface="Times New Roman" pitchFamily="18" charset="0"/>
              </a:rPr>
              <a:t>3 </a:t>
            </a:r>
            <a:r>
              <a:rPr lang="cs-CZ" b="1" baseline="30000">
                <a:latin typeface="Calibri" pitchFamily="34" charset="0"/>
                <a:cs typeface="Times New Roman" pitchFamily="18" charset="0"/>
              </a:rPr>
              <a:t>V</a:t>
            </a:r>
            <a:r>
              <a:rPr lang="cs-CZ" b="1">
                <a:latin typeface="Calibri" pitchFamily="34" charset="0"/>
                <a:cs typeface="Times New Roman" pitchFamily="18" charset="0"/>
              </a:rPr>
              <a:t>O</a:t>
            </a:r>
            <a:r>
              <a:rPr lang="cs-CZ" b="1" baseline="-30000">
                <a:latin typeface="Calibri" pitchFamily="34" charset="0"/>
                <a:cs typeface="Times New Roman" pitchFamily="18" charset="0"/>
              </a:rPr>
              <a:t>n </a:t>
            </a:r>
            <a:r>
              <a:rPr lang="cs-CZ" b="1" baseline="30000">
                <a:latin typeface="Calibri" pitchFamily="34" charset="0"/>
                <a:cs typeface="Times New Roman" pitchFamily="18" charset="0"/>
              </a:rPr>
              <a:t>-II</a:t>
            </a:r>
            <a:r>
              <a:rPr lang="cs-CZ" b="1">
                <a:latin typeface="Calibri" pitchFamily="34" charset="0"/>
                <a:cs typeface="Times New Roman" pitchFamily="18" charset="0"/>
              </a:rPr>
              <a:t> </a:t>
            </a:r>
            <a:endParaRPr lang="cs-CZ">
              <a:latin typeface="Calibri" pitchFamily="34" charset="0"/>
            </a:endParaRPr>
          </a:p>
        </p:txBody>
      </p:sp>
      <p:pic>
        <p:nvPicPr>
          <p:cNvPr id="7176" name="Picture 6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95738" y="2924175"/>
            <a:ext cx="145732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7" name="Rectangle 11"/>
          <p:cNvSpPr>
            <a:spLocks noChangeArrowheads="1"/>
          </p:cNvSpPr>
          <p:nvPr/>
        </p:nvSpPr>
        <p:spPr bwMode="auto">
          <a:xfrm>
            <a:off x="5940425" y="2894013"/>
            <a:ext cx="13319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cs-CZ" sz="1600">
                <a:latin typeface="Calibri" pitchFamily="34" charset="0"/>
                <a:cs typeface="Times New Roman" pitchFamily="18" charset="0"/>
              </a:rPr>
              <a:t> </a:t>
            </a:r>
            <a:r>
              <a:rPr lang="cs-CZ" sz="2000" b="1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H</a:t>
            </a:r>
            <a:r>
              <a:rPr lang="cs-CZ" sz="2000" b="1" baseline="-3000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5</a:t>
            </a:r>
            <a:r>
              <a:rPr lang="cs-CZ" sz="2000" b="1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P</a:t>
            </a:r>
            <a:r>
              <a:rPr lang="cs-CZ" sz="2000" b="1" baseline="-3000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3</a:t>
            </a:r>
            <a:r>
              <a:rPr lang="cs-CZ" sz="2000" b="1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O</a:t>
            </a:r>
            <a:r>
              <a:rPr lang="cs-CZ" sz="2000" b="1" baseline="-3000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10</a:t>
            </a:r>
            <a:endParaRPr lang="cs-CZ" sz="2000">
              <a:solidFill>
                <a:srgbClr val="FF0000"/>
              </a:solidFill>
              <a:latin typeface="Calibri" pitchFamily="34" charset="0"/>
            </a:endParaRPr>
          </a:p>
        </p:txBody>
      </p:sp>
      <p:pic>
        <p:nvPicPr>
          <p:cNvPr id="7178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35375" y="2997200"/>
            <a:ext cx="17145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9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51500" y="2997200"/>
            <a:ext cx="17145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80" name="Rectangle 13"/>
          <p:cNvSpPr>
            <a:spLocks noChangeArrowheads="1"/>
          </p:cNvSpPr>
          <p:nvPr/>
        </p:nvSpPr>
        <p:spPr bwMode="auto">
          <a:xfrm>
            <a:off x="971550" y="3830638"/>
            <a:ext cx="31686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cs-CZ">
                <a:latin typeface="Calibri" pitchFamily="34" charset="0"/>
                <a:cs typeface="Times New Roman" pitchFamily="18" charset="0"/>
              </a:rPr>
              <a:t>kyselina</a:t>
            </a:r>
            <a:r>
              <a:rPr lang="cs-CZ" sz="1400">
                <a:latin typeface="Calibri" pitchFamily="34" charset="0"/>
                <a:cs typeface="Times New Roman" pitchFamily="18" charset="0"/>
              </a:rPr>
              <a:t> </a:t>
            </a:r>
            <a:r>
              <a:rPr lang="cs-CZ" sz="140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cs-CZ" b="1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nonaoxotetraboritá  </a:t>
            </a:r>
            <a:endParaRPr lang="cs-CZ">
              <a:latin typeface="Calibri" pitchFamily="34" charset="0"/>
            </a:endParaRPr>
          </a:p>
        </p:txBody>
      </p:sp>
      <p:sp>
        <p:nvSpPr>
          <p:cNvPr id="7181" name="Rectangle 14"/>
          <p:cNvSpPr>
            <a:spLocks noChangeArrowheads="1"/>
          </p:cNvSpPr>
          <p:nvPr/>
        </p:nvSpPr>
        <p:spPr bwMode="auto">
          <a:xfrm>
            <a:off x="4356100" y="3789363"/>
            <a:ext cx="140335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cs-CZ" sz="1600">
                <a:latin typeface="Calibri" pitchFamily="34" charset="0"/>
                <a:cs typeface="Times New Roman" pitchFamily="18" charset="0"/>
              </a:rPr>
              <a:t> </a:t>
            </a:r>
            <a:r>
              <a:rPr lang="cs-CZ" sz="1600" b="1">
                <a:latin typeface="Calibri" pitchFamily="34" charset="0"/>
                <a:cs typeface="Times New Roman" pitchFamily="18" charset="0"/>
              </a:rPr>
              <a:t>H</a:t>
            </a:r>
            <a:r>
              <a:rPr lang="cs-CZ" sz="1600" b="1" baseline="-30000">
                <a:latin typeface="Calibri" pitchFamily="34" charset="0"/>
                <a:cs typeface="Times New Roman" pitchFamily="18" charset="0"/>
              </a:rPr>
              <a:t>n </a:t>
            </a:r>
            <a:r>
              <a:rPr lang="cs-CZ" sz="1600" b="1" baseline="30000">
                <a:latin typeface="Calibri" pitchFamily="34" charset="0"/>
                <a:cs typeface="Times New Roman" pitchFamily="18" charset="0"/>
              </a:rPr>
              <a:t>I</a:t>
            </a:r>
            <a:r>
              <a:rPr lang="cs-CZ" sz="1600" b="1">
                <a:latin typeface="Calibri" pitchFamily="34" charset="0"/>
                <a:cs typeface="Times New Roman" pitchFamily="18" charset="0"/>
              </a:rPr>
              <a:t>B</a:t>
            </a:r>
            <a:r>
              <a:rPr lang="cs-CZ" sz="1600" b="1" baseline="-30000">
                <a:latin typeface="Calibri" pitchFamily="34" charset="0"/>
                <a:cs typeface="Times New Roman" pitchFamily="18" charset="0"/>
              </a:rPr>
              <a:t>4 </a:t>
            </a:r>
            <a:r>
              <a:rPr lang="cs-CZ" sz="1600" b="1" baseline="30000">
                <a:latin typeface="Calibri" pitchFamily="34" charset="0"/>
                <a:cs typeface="Times New Roman" pitchFamily="18" charset="0"/>
              </a:rPr>
              <a:t>III </a:t>
            </a:r>
            <a:r>
              <a:rPr lang="cs-CZ" sz="1600" b="1">
                <a:latin typeface="Calibri" pitchFamily="34" charset="0"/>
                <a:cs typeface="Times New Roman" pitchFamily="18" charset="0"/>
              </a:rPr>
              <a:t>O</a:t>
            </a:r>
            <a:r>
              <a:rPr lang="cs-CZ" sz="1600" b="1" baseline="-30000">
                <a:latin typeface="Calibri" pitchFamily="34" charset="0"/>
                <a:cs typeface="Times New Roman" pitchFamily="18" charset="0"/>
              </a:rPr>
              <a:t>9</a:t>
            </a:r>
            <a:r>
              <a:rPr lang="cs-CZ" sz="1600" b="1" baseline="30000">
                <a:latin typeface="Calibri" pitchFamily="34" charset="0"/>
                <a:cs typeface="Times New Roman" pitchFamily="18" charset="0"/>
              </a:rPr>
              <a:t>-II</a:t>
            </a:r>
            <a:r>
              <a:rPr lang="cs-CZ" sz="1600" b="1">
                <a:latin typeface="Calibri" pitchFamily="34" charset="0"/>
                <a:cs typeface="Times New Roman" pitchFamily="18" charset="0"/>
              </a:rPr>
              <a:t>  </a:t>
            </a:r>
            <a:endParaRPr lang="cs-CZ" sz="1600">
              <a:latin typeface="Calibri" pitchFamily="34" charset="0"/>
            </a:endParaRPr>
          </a:p>
        </p:txBody>
      </p:sp>
      <p:pic>
        <p:nvPicPr>
          <p:cNvPr id="7182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95738" y="3860800"/>
            <a:ext cx="17145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3" name="Picture 1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11413" y="4437063"/>
            <a:ext cx="2914650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84" name="Rectangle 18"/>
          <p:cNvSpPr>
            <a:spLocks noChangeArrowheads="1"/>
          </p:cNvSpPr>
          <p:nvPr/>
        </p:nvSpPr>
        <p:spPr bwMode="auto">
          <a:xfrm>
            <a:off x="5580063" y="4349750"/>
            <a:ext cx="111601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cs-CZ" b="1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H</a:t>
            </a:r>
            <a:r>
              <a:rPr lang="cs-CZ" b="1" baseline="-3000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6</a:t>
            </a:r>
            <a:r>
              <a:rPr lang="cs-CZ" b="1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B</a:t>
            </a:r>
            <a:r>
              <a:rPr lang="cs-CZ" b="1" baseline="-3000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4</a:t>
            </a:r>
            <a:r>
              <a:rPr lang="cs-CZ" b="1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O</a:t>
            </a:r>
            <a:r>
              <a:rPr lang="cs-CZ" b="1" baseline="-3000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9</a:t>
            </a:r>
            <a:endParaRPr lang="cs-CZ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7" name="Tlačítko akce: Začátek 16">
            <a:hlinkClick r:id="" action="ppaction://hlinkshowjump?jump=firstslide" highlightClick="1"/>
          </p:cNvPr>
          <p:cNvSpPr/>
          <p:nvPr/>
        </p:nvSpPr>
        <p:spPr>
          <a:xfrm>
            <a:off x="323528" y="260648"/>
            <a:ext cx="864096" cy="360040"/>
          </a:xfrm>
          <a:prstGeom prst="actionButtonBeginning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8" name="Tlačítko akce: Dopředu nebo Další 17">
            <a:hlinkClick r:id="" action="ppaction://hlinkshowjump?jump=nextslide" highlightClick="1"/>
          </p:cNvPr>
          <p:cNvSpPr/>
          <p:nvPr/>
        </p:nvSpPr>
        <p:spPr>
          <a:xfrm>
            <a:off x="8172450" y="6237288"/>
            <a:ext cx="576263" cy="404812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9" name="Obdélník 18"/>
          <p:cNvSpPr/>
          <p:nvPr/>
        </p:nvSpPr>
        <p:spPr>
          <a:xfrm>
            <a:off x="2987675" y="1125538"/>
            <a:ext cx="4248150" cy="71913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0" name="Obdélník 19"/>
          <p:cNvSpPr/>
          <p:nvPr/>
        </p:nvSpPr>
        <p:spPr>
          <a:xfrm>
            <a:off x="4500563" y="2276475"/>
            <a:ext cx="1079500" cy="4318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6011863" y="2924175"/>
            <a:ext cx="1008062" cy="43338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2" name="Obdélník 21"/>
          <p:cNvSpPr/>
          <p:nvPr/>
        </p:nvSpPr>
        <p:spPr>
          <a:xfrm>
            <a:off x="4427538" y="3716338"/>
            <a:ext cx="1152525" cy="43338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3" name="Obdélník 22"/>
          <p:cNvSpPr/>
          <p:nvPr/>
        </p:nvSpPr>
        <p:spPr>
          <a:xfrm>
            <a:off x="5580063" y="4292600"/>
            <a:ext cx="914400" cy="4318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3000"/>
                                        <p:tgtEl>
                                          <p:spTgt spid="7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7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" dur="3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30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500"/>
                            </p:stCondLst>
                            <p:childTnLst>
                              <p:par>
                                <p:cTn id="5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3000"/>
                                        <p:tgtEl>
                                          <p:spTgt spid="7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3000"/>
                            </p:stCondLst>
                            <p:childTnLst>
                              <p:par>
                                <p:cTn id="6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2000"/>
                                        <p:tgtEl>
                                          <p:spTgt spid="7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0" dur="3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3000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7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0" dur="3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3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3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>
            <a:spLocks noGrp="1"/>
          </p:cNvSpPr>
          <p:nvPr>
            <p:ph type="title"/>
          </p:nvPr>
        </p:nvSpPr>
        <p:spPr>
          <a:xfrm>
            <a:off x="1763713" y="404813"/>
            <a:ext cx="5761037" cy="1143000"/>
          </a:xfrm>
          <a:solidFill>
            <a:schemeClr val="accent3">
              <a:lumMod val="60000"/>
              <a:lumOff val="40000"/>
            </a:schemeClr>
          </a:solidFill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/>
            </a:r>
            <a:br>
              <a:rPr lang="cs-CZ" dirty="0" smtClean="0"/>
            </a:br>
            <a:r>
              <a:rPr lang="cs-CZ" sz="4900" b="1" dirty="0" smtClean="0"/>
              <a:t>THIOKYSELINY</a:t>
            </a:r>
            <a:br>
              <a:rPr lang="cs-CZ" sz="4900" b="1" dirty="0" smtClean="0"/>
            </a:br>
            <a:endParaRPr lang="cs-CZ" sz="4900" b="1" dirty="0"/>
          </a:p>
        </p:txBody>
      </p:sp>
      <p:sp>
        <p:nvSpPr>
          <p:cNvPr id="8195" name="Rectangle 1"/>
          <p:cNvSpPr>
            <a:spLocks noChangeArrowheads="1"/>
          </p:cNvSpPr>
          <p:nvPr/>
        </p:nvSpPr>
        <p:spPr bwMode="auto">
          <a:xfrm>
            <a:off x="395288" y="1358900"/>
            <a:ext cx="8101012" cy="190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cs-CZ" sz="2000">
                <a:latin typeface="Calibri" pitchFamily="34" charset="0"/>
                <a:cs typeface="Times New Roman" pitchFamily="18" charset="0"/>
              </a:rPr>
              <a:t>       </a:t>
            </a:r>
          </a:p>
          <a:p>
            <a:pPr algn="ctr" eaLnBrk="0" hangingPunct="0"/>
            <a:r>
              <a:rPr lang="cs-CZ" sz="2000">
                <a:latin typeface="Calibri" pitchFamily="34" charset="0"/>
                <a:cs typeface="Times New Roman" pitchFamily="18" charset="0"/>
              </a:rPr>
              <a:t>       </a:t>
            </a:r>
            <a:r>
              <a:rPr lang="cs-CZ" sz="2000" b="1">
                <a:latin typeface="Calibri" pitchFamily="34" charset="0"/>
                <a:cs typeface="Times New Roman" pitchFamily="18" charset="0"/>
              </a:rPr>
              <a:t>sloučeniny odvozené od oxokyselin nahrazením jednoho  </a:t>
            </a:r>
          </a:p>
          <a:p>
            <a:pPr algn="ctr" eaLnBrk="0" hangingPunct="0"/>
            <a:r>
              <a:rPr lang="cs-CZ" sz="2000" b="1">
                <a:latin typeface="Calibri" pitchFamily="34" charset="0"/>
                <a:cs typeface="Times New Roman" pitchFamily="18" charset="0"/>
              </a:rPr>
              <a:t>              či více atomů kyslíku týmž počtem atomů síry</a:t>
            </a:r>
          </a:p>
          <a:p>
            <a:pPr algn="ctr" eaLnBrk="0" hangingPunct="0"/>
            <a:endParaRPr lang="cs-CZ" sz="2000" b="1">
              <a:latin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cs-CZ" sz="2000">
                <a:latin typeface="Calibri" pitchFamily="34" charset="0"/>
                <a:cs typeface="Times New Roman" pitchFamily="18" charset="0"/>
              </a:rPr>
              <a:t>  </a:t>
            </a:r>
            <a:endParaRPr lang="cs-CZ" sz="2000">
              <a:latin typeface="Calibri" pitchFamily="34" charset="0"/>
            </a:endParaRPr>
          </a:p>
          <a:p>
            <a:pPr eaLnBrk="0" hangingPunct="0"/>
            <a:endParaRPr lang="cs-CZ">
              <a:latin typeface="Calibri" pitchFamily="34" charset="0"/>
            </a:endParaRPr>
          </a:p>
        </p:txBody>
      </p:sp>
      <p:sp>
        <p:nvSpPr>
          <p:cNvPr id="8196" name="Rectangle 2"/>
          <p:cNvSpPr>
            <a:spLocks noChangeArrowheads="1"/>
          </p:cNvSpPr>
          <p:nvPr/>
        </p:nvSpPr>
        <p:spPr bwMode="auto">
          <a:xfrm>
            <a:off x="539750" y="2636838"/>
            <a:ext cx="799306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lvl="1" eaLnBrk="0" hangingPunct="0">
              <a:buFont typeface="Wingdings" pitchFamily="2" charset="2"/>
              <a:buChar char="ü"/>
            </a:pPr>
            <a:r>
              <a:rPr lang="cs-CZ" sz="2000">
                <a:latin typeface="Calibri" pitchFamily="34" charset="0"/>
                <a:cs typeface="Times New Roman" pitchFamily="18" charset="0"/>
              </a:rPr>
              <a:t> přítomnost atomů síry se projeví v názvu pomoci předpony </a:t>
            </a:r>
            <a:r>
              <a:rPr lang="cs-CZ" sz="200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thio -</a:t>
            </a:r>
            <a:r>
              <a:rPr lang="cs-CZ" sz="2000">
                <a:latin typeface="Calibri" pitchFamily="34" charset="0"/>
                <a:cs typeface="Times New Roman" pitchFamily="18" charset="0"/>
              </a:rPr>
              <a:t>  </a:t>
            </a:r>
          </a:p>
          <a:p>
            <a:pPr eaLnBrk="0" hangingPunct="0"/>
            <a:r>
              <a:rPr lang="cs-CZ" sz="2000" b="1">
                <a:latin typeface="Calibri" pitchFamily="34" charset="0"/>
                <a:cs typeface="Times New Roman" pitchFamily="18" charset="0"/>
              </a:rPr>
              <a:t>             </a:t>
            </a:r>
            <a:r>
              <a:rPr lang="cs-CZ" sz="2000">
                <a:latin typeface="Calibri" pitchFamily="34" charset="0"/>
                <a:cs typeface="Times New Roman" pitchFamily="18" charset="0"/>
              </a:rPr>
              <a:t>případné číslovkové předpony pro jejich počet</a:t>
            </a:r>
            <a:endParaRPr lang="cs-CZ" sz="2000">
              <a:latin typeface="Calibri" pitchFamily="34" charset="0"/>
            </a:endParaRPr>
          </a:p>
        </p:txBody>
      </p:sp>
      <p:sp>
        <p:nvSpPr>
          <p:cNvPr id="8197" name="Rectangle 3"/>
          <p:cNvSpPr>
            <a:spLocks noChangeArrowheads="1"/>
          </p:cNvSpPr>
          <p:nvPr/>
        </p:nvSpPr>
        <p:spPr bwMode="auto">
          <a:xfrm>
            <a:off x="1042988" y="3573463"/>
            <a:ext cx="777716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>
              <a:buFont typeface="Wingdings" pitchFamily="2" charset="2"/>
              <a:buChar char="ü"/>
            </a:pPr>
            <a:r>
              <a:rPr lang="cs-CZ" sz="2000">
                <a:latin typeface="Calibri" pitchFamily="34" charset="0"/>
                <a:cs typeface="Times New Roman" pitchFamily="18" charset="0"/>
              </a:rPr>
              <a:t> ve vzorci se atomy síry zapisují za atomy kyslíku, kromě kyselin již         </a:t>
            </a:r>
          </a:p>
          <a:p>
            <a:pPr eaLnBrk="0" hangingPunct="0"/>
            <a:r>
              <a:rPr lang="cs-CZ" sz="2000">
                <a:latin typeface="Calibri" pitchFamily="34" charset="0"/>
                <a:cs typeface="Times New Roman" pitchFamily="18" charset="0"/>
              </a:rPr>
              <a:t>    obsahující síru  </a:t>
            </a:r>
            <a:endParaRPr lang="cs-CZ" sz="2000">
              <a:latin typeface="Calibri" pitchFamily="34" charset="0"/>
            </a:endParaRPr>
          </a:p>
        </p:txBody>
      </p:sp>
      <p:sp>
        <p:nvSpPr>
          <p:cNvPr id="8198" name="Rectangle 4"/>
          <p:cNvSpPr>
            <a:spLocks noChangeArrowheads="1"/>
          </p:cNvSpPr>
          <p:nvPr/>
        </p:nvSpPr>
        <p:spPr bwMode="auto">
          <a:xfrm>
            <a:off x="1116013" y="4508500"/>
            <a:ext cx="7416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>
              <a:buFont typeface="Wingdings" pitchFamily="2" charset="2"/>
              <a:buChar char="ü"/>
            </a:pPr>
            <a:r>
              <a:rPr lang="cs-CZ" sz="2000">
                <a:latin typeface="Calibri" pitchFamily="34" charset="0"/>
                <a:cs typeface="Times New Roman" pitchFamily="18" charset="0"/>
              </a:rPr>
              <a:t>pravidla pro tvorbu názvu i vzorce stejné jako u oxokyselin</a:t>
            </a:r>
            <a:endParaRPr lang="cs-CZ" sz="2000">
              <a:latin typeface="Calibri" pitchFamily="34" charset="0"/>
            </a:endParaRPr>
          </a:p>
        </p:txBody>
      </p:sp>
      <p:sp>
        <p:nvSpPr>
          <p:cNvPr id="7" name="Tlačítko akce: Začátek 6">
            <a:hlinkClick r:id="" action="ppaction://hlinkshowjump?jump=firstslide" highlightClick="1"/>
          </p:cNvPr>
          <p:cNvSpPr/>
          <p:nvPr/>
        </p:nvSpPr>
        <p:spPr>
          <a:xfrm>
            <a:off x="611560" y="332656"/>
            <a:ext cx="864096" cy="360040"/>
          </a:xfrm>
          <a:prstGeom prst="actionButtonBeginning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8" name="Tlačítko akce: Dopředu nebo Další 7">
            <a:hlinkClick r:id="" action="ppaction://hlinkshowjump?jump=nextslide" highlightClick="1"/>
          </p:cNvPr>
          <p:cNvSpPr/>
          <p:nvPr/>
        </p:nvSpPr>
        <p:spPr>
          <a:xfrm>
            <a:off x="8172450" y="6237288"/>
            <a:ext cx="576263" cy="404812"/>
          </a:xfrm>
          <a:prstGeom prst="actionButtonForwardNex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/>
      <p:bldP spid="8196" grpId="0"/>
      <p:bldP spid="8197" grpId="0"/>
      <p:bldP spid="819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ChangeArrowheads="1"/>
          </p:cNvSpPr>
          <p:nvPr/>
        </p:nvSpPr>
        <p:spPr bwMode="auto">
          <a:xfrm>
            <a:off x="827088" y="1052513"/>
            <a:ext cx="3060700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cs-CZ" sz="1400" b="1">
                <a:latin typeface="Calibri" pitchFamily="34" charset="0"/>
                <a:cs typeface="Times New Roman" pitchFamily="18" charset="0"/>
              </a:rPr>
              <a:t>NAPŘ. </a:t>
            </a:r>
            <a:endParaRPr lang="cs-CZ" sz="600">
              <a:latin typeface="Calibri" pitchFamily="34" charset="0"/>
            </a:endParaRPr>
          </a:p>
          <a:p>
            <a:pPr eaLnBrk="0" hangingPunct="0"/>
            <a:r>
              <a:rPr lang="cs-CZ" sz="1400" b="1">
                <a:latin typeface="Calibri" pitchFamily="34" charset="0"/>
                <a:cs typeface="Times New Roman" pitchFamily="18" charset="0"/>
              </a:rPr>
              <a:t>       </a:t>
            </a:r>
            <a:r>
              <a:rPr lang="cs-CZ" sz="1600" b="1">
                <a:latin typeface="Calibri" pitchFamily="34" charset="0"/>
                <a:cs typeface="Times New Roman" pitchFamily="18" charset="0"/>
              </a:rPr>
              <a:t>kyselina</a:t>
            </a:r>
            <a:r>
              <a:rPr lang="cs-CZ" sz="1400" b="1">
                <a:latin typeface="Calibri" pitchFamily="34" charset="0"/>
                <a:cs typeface="Times New Roman" pitchFamily="18" charset="0"/>
              </a:rPr>
              <a:t> </a:t>
            </a:r>
            <a:r>
              <a:rPr lang="cs-CZ" b="1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dithio</a:t>
            </a:r>
            <a:r>
              <a:rPr lang="cs-CZ" b="1">
                <a:latin typeface="Calibri" pitchFamily="34" charset="0"/>
                <a:cs typeface="Times New Roman" pitchFamily="18" charset="0"/>
              </a:rPr>
              <a:t>bromičná</a:t>
            </a:r>
            <a:r>
              <a:rPr lang="cs-CZ" sz="1400" b="1">
                <a:latin typeface="Calibri" pitchFamily="34" charset="0"/>
                <a:cs typeface="Times New Roman" pitchFamily="18" charset="0"/>
              </a:rPr>
              <a:t> </a:t>
            </a:r>
            <a:r>
              <a:rPr lang="cs-CZ" sz="1400">
                <a:latin typeface="Calibri" pitchFamily="34" charset="0"/>
                <a:cs typeface="Times New Roman" pitchFamily="18" charset="0"/>
              </a:rPr>
              <a:t> </a:t>
            </a:r>
            <a:endParaRPr lang="cs-CZ">
              <a:latin typeface="Calibri" pitchFamily="34" charset="0"/>
            </a:endParaRPr>
          </a:p>
        </p:txBody>
      </p:sp>
      <p:sp>
        <p:nvSpPr>
          <p:cNvPr id="9219" name="Rectangle 5"/>
          <p:cNvSpPr>
            <a:spLocks noChangeArrowheads="1"/>
          </p:cNvSpPr>
          <p:nvPr/>
        </p:nvSpPr>
        <p:spPr bwMode="auto">
          <a:xfrm>
            <a:off x="3708400" y="1268413"/>
            <a:ext cx="183515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cs-CZ" sz="1600">
                <a:latin typeface="Calibri" pitchFamily="34" charset="0"/>
                <a:cs typeface="Times New Roman" pitchFamily="18" charset="0"/>
              </a:rPr>
              <a:t> původní  H</a:t>
            </a:r>
            <a:r>
              <a:rPr lang="cs-CZ" sz="1600" baseline="30000">
                <a:latin typeface="Calibri" pitchFamily="34" charset="0"/>
                <a:cs typeface="Times New Roman" pitchFamily="18" charset="0"/>
              </a:rPr>
              <a:t>I</a:t>
            </a:r>
            <a:r>
              <a:rPr lang="cs-CZ" sz="1600">
                <a:latin typeface="Calibri" pitchFamily="34" charset="0"/>
                <a:cs typeface="Times New Roman" pitchFamily="18" charset="0"/>
              </a:rPr>
              <a:t>Br</a:t>
            </a:r>
            <a:r>
              <a:rPr lang="cs-CZ" sz="1600" baseline="30000">
                <a:latin typeface="Calibri" pitchFamily="34" charset="0"/>
                <a:cs typeface="Times New Roman" pitchFamily="18" charset="0"/>
              </a:rPr>
              <a:t>V</a:t>
            </a:r>
            <a:r>
              <a:rPr lang="cs-CZ" sz="1600">
                <a:latin typeface="Calibri" pitchFamily="34" charset="0"/>
                <a:cs typeface="Times New Roman" pitchFamily="18" charset="0"/>
              </a:rPr>
              <a:t>O</a:t>
            </a:r>
            <a:r>
              <a:rPr lang="cs-CZ" sz="1600" baseline="30000">
                <a:latin typeface="Calibri" pitchFamily="34" charset="0"/>
                <a:cs typeface="Times New Roman" pitchFamily="18" charset="0"/>
              </a:rPr>
              <a:t>–II</a:t>
            </a:r>
            <a:r>
              <a:rPr lang="cs-CZ" sz="1600" baseline="-30000">
                <a:latin typeface="Calibri" pitchFamily="34" charset="0"/>
                <a:cs typeface="Times New Roman" pitchFamily="18" charset="0"/>
              </a:rPr>
              <a:t> </a:t>
            </a:r>
            <a:endParaRPr lang="cs-CZ" sz="1600">
              <a:latin typeface="Calibri" pitchFamily="34" charset="0"/>
            </a:endParaRPr>
          </a:p>
        </p:txBody>
      </p:sp>
      <p:sp>
        <p:nvSpPr>
          <p:cNvPr id="9220" name="Rectangle 6"/>
          <p:cNvSpPr>
            <a:spLocks noChangeArrowheads="1"/>
          </p:cNvSpPr>
          <p:nvPr/>
        </p:nvSpPr>
        <p:spPr bwMode="auto">
          <a:xfrm>
            <a:off x="5580063" y="996950"/>
            <a:ext cx="792162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cs-CZ" sz="1600">
                <a:latin typeface="Calibri" pitchFamily="34" charset="0"/>
                <a:cs typeface="Times New Roman" pitchFamily="18" charset="0"/>
              </a:rPr>
              <a:t> </a:t>
            </a:r>
            <a:r>
              <a:rPr lang="cs-CZ">
                <a:latin typeface="Calibri" pitchFamily="34" charset="0"/>
                <a:cs typeface="Times New Roman" pitchFamily="18" charset="0"/>
              </a:rPr>
              <a:t>HBrO</a:t>
            </a:r>
            <a:r>
              <a:rPr lang="cs-CZ" baseline="-30000">
                <a:latin typeface="Calibri" pitchFamily="34" charset="0"/>
                <a:cs typeface="Times New Roman" pitchFamily="18" charset="0"/>
              </a:rPr>
              <a:t>3</a:t>
            </a:r>
            <a:r>
              <a:rPr lang="cs-CZ">
                <a:latin typeface="Calibri" pitchFamily="34" charset="0"/>
                <a:cs typeface="Times New Roman" pitchFamily="18" charset="0"/>
              </a:rPr>
              <a:t> </a:t>
            </a:r>
            <a:endParaRPr lang="cs-CZ">
              <a:latin typeface="Calibri" pitchFamily="34" charset="0"/>
            </a:endParaRPr>
          </a:p>
        </p:txBody>
      </p:sp>
      <p:pic>
        <p:nvPicPr>
          <p:cNvPr id="9221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92500" y="1341438"/>
            <a:ext cx="17145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2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64163" y="1341438"/>
            <a:ext cx="17145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3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08400" y="1700213"/>
            <a:ext cx="17145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4" name="Rectangle 7"/>
          <p:cNvSpPr>
            <a:spLocks noChangeArrowheads="1"/>
          </p:cNvSpPr>
          <p:nvPr/>
        </p:nvSpPr>
        <p:spPr bwMode="auto">
          <a:xfrm>
            <a:off x="3924300" y="1670050"/>
            <a:ext cx="1403350" cy="40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cs-CZ" sz="1600">
                <a:latin typeface="Calibri" pitchFamily="34" charset="0"/>
                <a:cs typeface="Times New Roman" pitchFamily="18" charset="0"/>
              </a:rPr>
              <a:t> </a:t>
            </a:r>
            <a:r>
              <a:rPr lang="cs-CZ" sz="2000" b="1">
                <a:latin typeface="Calibri" pitchFamily="34" charset="0"/>
                <a:cs typeface="Times New Roman" pitchFamily="18" charset="0"/>
              </a:rPr>
              <a:t>HBrO</a:t>
            </a:r>
            <a:r>
              <a:rPr lang="cs-CZ" sz="2000" b="1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S</a:t>
            </a:r>
            <a:r>
              <a:rPr lang="cs-CZ" sz="2000" b="1" baseline="-3000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2</a:t>
            </a:r>
            <a:endParaRPr lang="cs-CZ" sz="2000">
              <a:latin typeface="Calibri" pitchFamily="34" charset="0"/>
            </a:endParaRPr>
          </a:p>
        </p:txBody>
      </p:sp>
      <p:sp>
        <p:nvSpPr>
          <p:cNvPr id="9225" name="Obdélník 8"/>
          <p:cNvSpPr>
            <a:spLocks noChangeArrowheads="1"/>
          </p:cNvSpPr>
          <p:nvPr/>
        </p:nvSpPr>
        <p:spPr bwMode="auto">
          <a:xfrm>
            <a:off x="1476375" y="2205038"/>
            <a:ext cx="20764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>
                <a:latin typeface="Calibri" pitchFamily="34" charset="0"/>
              </a:rPr>
              <a:t>kyselina </a:t>
            </a:r>
            <a:r>
              <a:rPr lang="cs-CZ" b="1">
                <a:solidFill>
                  <a:srgbClr val="FF0000"/>
                </a:solidFill>
                <a:latin typeface="Calibri" pitchFamily="34" charset="0"/>
              </a:rPr>
              <a:t>thio</a:t>
            </a:r>
            <a:r>
              <a:rPr lang="cs-CZ" b="1">
                <a:latin typeface="Calibri" pitchFamily="34" charset="0"/>
              </a:rPr>
              <a:t>siřičitá </a:t>
            </a:r>
            <a:endParaRPr lang="cs-CZ">
              <a:latin typeface="Calibri" pitchFamily="34" charset="0"/>
            </a:endParaRPr>
          </a:p>
        </p:txBody>
      </p:sp>
      <p:sp>
        <p:nvSpPr>
          <p:cNvPr id="9226" name="Obdélník 11"/>
          <p:cNvSpPr>
            <a:spLocks noChangeArrowheads="1"/>
          </p:cNvSpPr>
          <p:nvPr/>
        </p:nvSpPr>
        <p:spPr bwMode="auto">
          <a:xfrm>
            <a:off x="3779838" y="2205038"/>
            <a:ext cx="156368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600">
                <a:latin typeface="Calibri" pitchFamily="34" charset="0"/>
              </a:rPr>
              <a:t>původní H</a:t>
            </a:r>
            <a:r>
              <a:rPr lang="cs-CZ" sz="1600" baseline="30000">
                <a:latin typeface="Calibri" pitchFamily="34" charset="0"/>
              </a:rPr>
              <a:t>I</a:t>
            </a:r>
            <a:r>
              <a:rPr lang="cs-CZ" sz="1600">
                <a:latin typeface="Calibri" pitchFamily="34" charset="0"/>
              </a:rPr>
              <a:t>S</a:t>
            </a:r>
            <a:r>
              <a:rPr lang="cs-CZ" sz="1600" baseline="30000">
                <a:latin typeface="Calibri" pitchFamily="34" charset="0"/>
              </a:rPr>
              <a:t>IV</a:t>
            </a:r>
            <a:r>
              <a:rPr lang="cs-CZ" sz="1600">
                <a:latin typeface="Calibri" pitchFamily="34" charset="0"/>
              </a:rPr>
              <a:t>O</a:t>
            </a:r>
            <a:r>
              <a:rPr lang="cs-CZ" sz="1600" baseline="30000">
                <a:latin typeface="Calibri" pitchFamily="34" charset="0"/>
              </a:rPr>
              <a:t>-II</a:t>
            </a:r>
            <a:r>
              <a:rPr lang="cs-CZ" sz="1600">
                <a:latin typeface="Calibri" pitchFamily="34" charset="0"/>
              </a:rPr>
              <a:t> </a:t>
            </a:r>
          </a:p>
        </p:txBody>
      </p:sp>
      <p:sp>
        <p:nvSpPr>
          <p:cNvPr id="9227" name="Obdélník 13"/>
          <p:cNvSpPr>
            <a:spLocks noChangeArrowheads="1"/>
          </p:cNvSpPr>
          <p:nvPr/>
        </p:nvSpPr>
        <p:spPr bwMode="auto">
          <a:xfrm>
            <a:off x="5508625" y="2205038"/>
            <a:ext cx="72072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600">
                <a:latin typeface="Calibri" pitchFamily="34" charset="0"/>
              </a:rPr>
              <a:t>H</a:t>
            </a:r>
            <a:r>
              <a:rPr lang="cs-CZ" sz="1600" baseline="-25000">
                <a:latin typeface="Calibri" pitchFamily="34" charset="0"/>
              </a:rPr>
              <a:t>2</a:t>
            </a:r>
            <a:r>
              <a:rPr lang="cs-CZ" sz="1600">
                <a:latin typeface="Calibri" pitchFamily="34" charset="0"/>
              </a:rPr>
              <a:t>SO</a:t>
            </a:r>
            <a:r>
              <a:rPr lang="cs-CZ" sz="1600" baseline="-25000">
                <a:latin typeface="Calibri" pitchFamily="34" charset="0"/>
              </a:rPr>
              <a:t>3</a:t>
            </a:r>
            <a:r>
              <a:rPr lang="cs-CZ" sz="1400">
                <a:latin typeface="Calibri" pitchFamily="34" charset="0"/>
              </a:rPr>
              <a:t> </a:t>
            </a:r>
          </a:p>
        </p:txBody>
      </p:sp>
      <p:sp>
        <p:nvSpPr>
          <p:cNvPr id="9228" name="Obdélník 15"/>
          <p:cNvSpPr>
            <a:spLocks noChangeArrowheads="1"/>
          </p:cNvSpPr>
          <p:nvPr/>
        </p:nvSpPr>
        <p:spPr bwMode="auto">
          <a:xfrm>
            <a:off x="6372225" y="2205038"/>
            <a:ext cx="8604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>
                <a:latin typeface="Calibri" pitchFamily="34" charset="0"/>
              </a:rPr>
              <a:t>H</a:t>
            </a:r>
            <a:r>
              <a:rPr lang="cs-CZ" b="1" baseline="-25000">
                <a:latin typeface="Calibri" pitchFamily="34" charset="0"/>
              </a:rPr>
              <a:t>2</a:t>
            </a:r>
            <a:r>
              <a:rPr lang="cs-CZ" b="1">
                <a:latin typeface="Calibri" pitchFamily="34" charset="0"/>
              </a:rPr>
              <a:t>SO</a:t>
            </a:r>
            <a:r>
              <a:rPr lang="cs-CZ" b="1" baseline="-25000">
                <a:latin typeface="Calibri" pitchFamily="34" charset="0"/>
              </a:rPr>
              <a:t>2</a:t>
            </a:r>
            <a:r>
              <a:rPr lang="cs-CZ" b="1">
                <a:latin typeface="Calibri" pitchFamily="34" charset="0"/>
              </a:rPr>
              <a:t>S</a:t>
            </a:r>
            <a:endParaRPr lang="cs-CZ">
              <a:latin typeface="Calibri" pitchFamily="34" charset="0"/>
            </a:endParaRPr>
          </a:p>
        </p:txBody>
      </p:sp>
      <p:sp>
        <p:nvSpPr>
          <p:cNvPr id="9229" name="Rectangle 10"/>
          <p:cNvSpPr>
            <a:spLocks noChangeArrowheads="1"/>
          </p:cNvSpPr>
          <p:nvPr/>
        </p:nvSpPr>
        <p:spPr bwMode="auto">
          <a:xfrm>
            <a:off x="3851275" y="2605088"/>
            <a:ext cx="1331913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cs-CZ" sz="2000" b="1">
                <a:latin typeface="Calibri" pitchFamily="34" charset="0"/>
                <a:cs typeface="Times New Roman" pitchFamily="18" charset="0"/>
              </a:rPr>
              <a:t>H</a:t>
            </a:r>
            <a:r>
              <a:rPr lang="cs-CZ" sz="2000" b="1" baseline="-30000">
                <a:latin typeface="Calibri" pitchFamily="34" charset="0"/>
                <a:cs typeface="Times New Roman" pitchFamily="18" charset="0"/>
              </a:rPr>
              <a:t>2</a:t>
            </a:r>
            <a:r>
              <a:rPr lang="cs-CZ" sz="2000" b="1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S</a:t>
            </a:r>
            <a:r>
              <a:rPr lang="cs-CZ" sz="2000" b="1" baseline="-3000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2</a:t>
            </a:r>
            <a:r>
              <a:rPr lang="cs-CZ" sz="2000" b="1">
                <a:latin typeface="Calibri" pitchFamily="34" charset="0"/>
                <a:cs typeface="Times New Roman" pitchFamily="18" charset="0"/>
              </a:rPr>
              <a:t>O</a:t>
            </a:r>
            <a:r>
              <a:rPr lang="cs-CZ" sz="2000" b="1" baseline="-30000">
                <a:latin typeface="Calibri" pitchFamily="34" charset="0"/>
                <a:cs typeface="Times New Roman" pitchFamily="18" charset="0"/>
              </a:rPr>
              <a:t>2</a:t>
            </a:r>
            <a:endParaRPr lang="cs-CZ" sz="2000">
              <a:latin typeface="Calibri" pitchFamily="34" charset="0"/>
            </a:endParaRPr>
          </a:p>
        </p:txBody>
      </p:sp>
      <p:pic>
        <p:nvPicPr>
          <p:cNvPr id="9230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92500" y="2276475"/>
            <a:ext cx="17145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31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19700" y="2276475"/>
            <a:ext cx="17145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32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56325" y="2276475"/>
            <a:ext cx="17145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33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63938" y="2708275"/>
            <a:ext cx="17145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34" name="Obdélník 18"/>
          <p:cNvSpPr>
            <a:spLocks noChangeArrowheads="1"/>
          </p:cNvSpPr>
          <p:nvPr/>
        </p:nvSpPr>
        <p:spPr bwMode="auto">
          <a:xfrm>
            <a:off x="1619250" y="3213100"/>
            <a:ext cx="11303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 b="1">
                <a:latin typeface="Calibri" pitchFamily="34" charset="0"/>
              </a:rPr>
              <a:t>H</a:t>
            </a:r>
            <a:r>
              <a:rPr lang="cs-CZ" sz="2000" b="1" baseline="-25000">
                <a:latin typeface="Calibri" pitchFamily="34" charset="0"/>
              </a:rPr>
              <a:t>3</a:t>
            </a:r>
            <a:r>
              <a:rPr lang="cs-CZ" sz="2000" b="1">
                <a:latin typeface="Calibri" pitchFamily="34" charset="0"/>
              </a:rPr>
              <a:t>AsOS</a:t>
            </a:r>
            <a:r>
              <a:rPr lang="cs-CZ" sz="2000" b="1" baseline="-25000">
                <a:latin typeface="Calibri" pitchFamily="34" charset="0"/>
              </a:rPr>
              <a:t>3</a:t>
            </a:r>
            <a:r>
              <a:rPr lang="cs-CZ" sz="2000" b="1">
                <a:latin typeface="Calibri" pitchFamily="34" charset="0"/>
              </a:rPr>
              <a:t> </a:t>
            </a:r>
            <a:endParaRPr lang="cs-CZ" sz="2000">
              <a:latin typeface="Calibri" pitchFamily="34" charset="0"/>
            </a:endParaRPr>
          </a:p>
        </p:txBody>
      </p:sp>
      <p:sp>
        <p:nvSpPr>
          <p:cNvPr id="9235" name="Obdélník 23"/>
          <p:cNvSpPr>
            <a:spLocks noChangeArrowheads="1"/>
          </p:cNvSpPr>
          <p:nvPr/>
        </p:nvSpPr>
        <p:spPr bwMode="auto">
          <a:xfrm>
            <a:off x="2771775" y="3213100"/>
            <a:ext cx="13112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Calibri" pitchFamily="34" charset="0"/>
              </a:rPr>
              <a:t>H</a:t>
            </a:r>
            <a:r>
              <a:rPr lang="cs-CZ" baseline="-25000">
                <a:latin typeface="Calibri" pitchFamily="34" charset="0"/>
              </a:rPr>
              <a:t>3</a:t>
            </a:r>
            <a:r>
              <a:rPr lang="cs-CZ" baseline="30000">
                <a:latin typeface="Calibri" pitchFamily="34" charset="0"/>
              </a:rPr>
              <a:t>I</a:t>
            </a:r>
            <a:r>
              <a:rPr lang="cs-CZ">
                <a:latin typeface="Calibri" pitchFamily="34" charset="0"/>
              </a:rPr>
              <a:t>As</a:t>
            </a:r>
            <a:r>
              <a:rPr lang="cs-CZ" baseline="30000">
                <a:latin typeface="Calibri" pitchFamily="34" charset="0"/>
              </a:rPr>
              <a:t>V</a:t>
            </a:r>
            <a:r>
              <a:rPr lang="cs-CZ">
                <a:latin typeface="Calibri" pitchFamily="34" charset="0"/>
              </a:rPr>
              <a:t>O</a:t>
            </a:r>
            <a:r>
              <a:rPr lang="cs-CZ" baseline="30000">
                <a:latin typeface="Calibri" pitchFamily="34" charset="0"/>
              </a:rPr>
              <a:t>-II</a:t>
            </a:r>
            <a:r>
              <a:rPr lang="cs-CZ">
                <a:latin typeface="Calibri" pitchFamily="34" charset="0"/>
              </a:rPr>
              <a:t>S</a:t>
            </a:r>
            <a:r>
              <a:rPr lang="cs-CZ" baseline="30000">
                <a:latin typeface="Calibri" pitchFamily="34" charset="0"/>
              </a:rPr>
              <a:t>-II</a:t>
            </a:r>
            <a:r>
              <a:rPr lang="cs-CZ">
                <a:latin typeface="Calibri" pitchFamily="34" charset="0"/>
              </a:rPr>
              <a:t> </a:t>
            </a:r>
          </a:p>
        </p:txBody>
      </p:sp>
      <p:sp>
        <p:nvSpPr>
          <p:cNvPr id="9236" name="Rectangle 11"/>
          <p:cNvSpPr>
            <a:spLocks noChangeArrowheads="1"/>
          </p:cNvSpPr>
          <p:nvPr/>
        </p:nvSpPr>
        <p:spPr bwMode="auto">
          <a:xfrm>
            <a:off x="4211638" y="3167063"/>
            <a:ext cx="41052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cs-CZ" sz="2000">
                <a:latin typeface="Calibri" pitchFamily="34" charset="0"/>
                <a:cs typeface="Times New Roman" pitchFamily="18" charset="0"/>
              </a:rPr>
              <a:t>kyselina </a:t>
            </a:r>
            <a:r>
              <a:rPr lang="cs-CZ" sz="2000" b="1">
                <a:latin typeface="Calibri" pitchFamily="34" charset="0"/>
                <a:cs typeface="Times New Roman" pitchFamily="18" charset="0"/>
              </a:rPr>
              <a:t>trihydrogen</a:t>
            </a:r>
            <a:r>
              <a:rPr lang="cs-CZ" sz="2000" b="1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trithio</a:t>
            </a:r>
            <a:r>
              <a:rPr lang="cs-CZ" sz="2000" b="1">
                <a:latin typeface="Calibri" pitchFamily="34" charset="0"/>
                <a:cs typeface="Times New Roman" pitchFamily="18" charset="0"/>
              </a:rPr>
              <a:t>arzeničná</a:t>
            </a:r>
            <a:endParaRPr lang="cs-CZ" sz="2000">
              <a:latin typeface="Calibri" pitchFamily="34" charset="0"/>
            </a:endParaRPr>
          </a:p>
        </p:txBody>
      </p:sp>
      <p:sp>
        <p:nvSpPr>
          <p:cNvPr id="9237" name="Obdélník 25"/>
          <p:cNvSpPr>
            <a:spLocks noChangeArrowheads="1"/>
          </p:cNvSpPr>
          <p:nvPr/>
        </p:nvSpPr>
        <p:spPr bwMode="auto">
          <a:xfrm>
            <a:off x="1619250" y="3933825"/>
            <a:ext cx="9937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>
                <a:latin typeface="Calibri" pitchFamily="34" charset="0"/>
              </a:rPr>
              <a:t> </a:t>
            </a:r>
            <a:r>
              <a:rPr lang="cs-CZ" sz="2000" b="1">
                <a:latin typeface="Calibri" pitchFamily="34" charset="0"/>
              </a:rPr>
              <a:t>H</a:t>
            </a:r>
            <a:r>
              <a:rPr lang="cs-CZ" sz="2000" b="1" baseline="-25000">
                <a:latin typeface="Calibri" pitchFamily="34" charset="0"/>
              </a:rPr>
              <a:t>2</a:t>
            </a:r>
            <a:r>
              <a:rPr lang="cs-CZ" sz="2000" b="1">
                <a:latin typeface="Calibri" pitchFamily="34" charset="0"/>
              </a:rPr>
              <a:t>S</a:t>
            </a:r>
            <a:r>
              <a:rPr lang="cs-CZ" sz="2000" b="1" baseline="-25000">
                <a:latin typeface="Calibri" pitchFamily="34" charset="0"/>
              </a:rPr>
              <a:t>2</a:t>
            </a:r>
            <a:r>
              <a:rPr lang="cs-CZ" sz="2000" b="1">
                <a:latin typeface="Calibri" pitchFamily="34" charset="0"/>
              </a:rPr>
              <a:t>O</a:t>
            </a:r>
            <a:r>
              <a:rPr lang="cs-CZ" sz="2000" b="1" baseline="-25000">
                <a:latin typeface="Calibri" pitchFamily="34" charset="0"/>
              </a:rPr>
              <a:t>3</a:t>
            </a:r>
            <a:r>
              <a:rPr lang="cs-CZ" b="1">
                <a:latin typeface="Calibri" pitchFamily="34" charset="0"/>
              </a:rPr>
              <a:t> </a:t>
            </a:r>
            <a:endParaRPr lang="cs-CZ">
              <a:latin typeface="Calibri" pitchFamily="34" charset="0"/>
            </a:endParaRPr>
          </a:p>
        </p:txBody>
      </p:sp>
      <p:sp>
        <p:nvSpPr>
          <p:cNvPr id="9238" name="Obdélník 26"/>
          <p:cNvSpPr>
            <a:spLocks noChangeArrowheads="1"/>
          </p:cNvSpPr>
          <p:nvPr/>
        </p:nvSpPr>
        <p:spPr bwMode="auto">
          <a:xfrm>
            <a:off x="2771775" y="3933825"/>
            <a:ext cx="12239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Calibri" pitchFamily="34" charset="0"/>
              </a:rPr>
              <a:t>H</a:t>
            </a:r>
            <a:r>
              <a:rPr lang="cs-CZ" baseline="-25000">
                <a:latin typeface="Calibri" pitchFamily="34" charset="0"/>
              </a:rPr>
              <a:t>2</a:t>
            </a:r>
            <a:r>
              <a:rPr lang="cs-CZ" baseline="30000">
                <a:latin typeface="Calibri" pitchFamily="34" charset="0"/>
              </a:rPr>
              <a:t>I</a:t>
            </a:r>
            <a:r>
              <a:rPr lang="cs-CZ">
                <a:latin typeface="Calibri" pitchFamily="34" charset="0"/>
              </a:rPr>
              <a:t>S</a:t>
            </a:r>
            <a:r>
              <a:rPr lang="cs-CZ" baseline="-25000">
                <a:latin typeface="Calibri" pitchFamily="34" charset="0"/>
              </a:rPr>
              <a:t>2</a:t>
            </a:r>
            <a:r>
              <a:rPr lang="cs-CZ" baseline="30000">
                <a:latin typeface="Calibri" pitchFamily="34" charset="0"/>
              </a:rPr>
              <a:t>I</a:t>
            </a:r>
            <a:r>
              <a:rPr lang="cs-CZ" b="1" baseline="30000">
                <a:latin typeface="Calibri" pitchFamily="34" charset="0"/>
              </a:rPr>
              <a:t>I ?</a:t>
            </a:r>
            <a:r>
              <a:rPr lang="cs-CZ">
                <a:latin typeface="Calibri" pitchFamily="34" charset="0"/>
              </a:rPr>
              <a:t>O</a:t>
            </a:r>
            <a:r>
              <a:rPr lang="cs-CZ" baseline="-25000">
                <a:latin typeface="Calibri" pitchFamily="34" charset="0"/>
              </a:rPr>
              <a:t>3</a:t>
            </a:r>
            <a:r>
              <a:rPr lang="cs-CZ" baseline="30000">
                <a:latin typeface="Calibri" pitchFamily="34" charset="0"/>
              </a:rPr>
              <a:t>-II</a:t>
            </a:r>
            <a:r>
              <a:rPr lang="cs-CZ">
                <a:latin typeface="Calibri" pitchFamily="34" charset="0"/>
              </a:rPr>
              <a:t> </a:t>
            </a:r>
          </a:p>
        </p:txBody>
      </p:sp>
      <p:sp>
        <p:nvSpPr>
          <p:cNvPr id="9239" name="Rectangle 12"/>
          <p:cNvSpPr>
            <a:spLocks noChangeArrowheads="1"/>
          </p:cNvSpPr>
          <p:nvPr/>
        </p:nvSpPr>
        <p:spPr bwMode="auto">
          <a:xfrm>
            <a:off x="4140200" y="3887788"/>
            <a:ext cx="360045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cs-CZ" sz="2000">
                <a:latin typeface="Calibri" pitchFamily="34" charset="0"/>
                <a:cs typeface="Times New Roman" pitchFamily="18" charset="0"/>
              </a:rPr>
              <a:t>kyselina </a:t>
            </a:r>
            <a:r>
              <a:rPr lang="cs-CZ" sz="2000" b="1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disirnatá ?  NE  !!!</a:t>
            </a:r>
            <a:endParaRPr lang="cs-CZ" sz="2000" b="1">
              <a:latin typeface="Calibri" pitchFamily="34" charset="0"/>
            </a:endParaRPr>
          </a:p>
          <a:p>
            <a:pPr eaLnBrk="0" hangingPunct="0"/>
            <a:endParaRPr lang="cs-CZ" sz="2000">
              <a:latin typeface="Calibri" pitchFamily="34" charset="0"/>
            </a:endParaRPr>
          </a:p>
        </p:txBody>
      </p:sp>
      <p:sp>
        <p:nvSpPr>
          <p:cNvPr id="9240" name="Obdélník 28"/>
          <p:cNvSpPr>
            <a:spLocks noChangeArrowheads="1"/>
          </p:cNvSpPr>
          <p:nvPr/>
        </p:nvSpPr>
        <p:spPr bwMode="auto">
          <a:xfrm>
            <a:off x="1619250" y="4437063"/>
            <a:ext cx="18796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>
                <a:solidFill>
                  <a:srgbClr val="FF0000"/>
                </a:solidFill>
                <a:latin typeface="Calibri" pitchFamily="34" charset="0"/>
              </a:rPr>
              <a:t>SPRÁVNĚ</a:t>
            </a:r>
            <a:r>
              <a:rPr lang="cs-CZ">
                <a:latin typeface="Calibri" pitchFamily="34" charset="0"/>
              </a:rPr>
              <a:t>  </a:t>
            </a:r>
            <a:r>
              <a:rPr lang="cs-CZ" b="1">
                <a:latin typeface="Calibri" pitchFamily="34" charset="0"/>
              </a:rPr>
              <a:t>H</a:t>
            </a:r>
            <a:r>
              <a:rPr lang="cs-CZ" b="1" baseline="-25000">
                <a:latin typeface="Calibri" pitchFamily="34" charset="0"/>
              </a:rPr>
              <a:t>2</a:t>
            </a:r>
            <a:r>
              <a:rPr lang="cs-CZ" b="1">
                <a:latin typeface="Calibri" pitchFamily="34" charset="0"/>
              </a:rPr>
              <a:t>S</a:t>
            </a:r>
            <a:r>
              <a:rPr lang="cs-CZ" b="1" baseline="-25000">
                <a:latin typeface="Calibri" pitchFamily="34" charset="0"/>
              </a:rPr>
              <a:t>2</a:t>
            </a:r>
            <a:r>
              <a:rPr lang="cs-CZ" b="1">
                <a:latin typeface="Calibri" pitchFamily="34" charset="0"/>
              </a:rPr>
              <a:t>O</a:t>
            </a:r>
            <a:r>
              <a:rPr lang="cs-CZ" b="1" baseline="-25000">
                <a:latin typeface="Calibri" pitchFamily="34" charset="0"/>
              </a:rPr>
              <a:t>3</a:t>
            </a:r>
            <a:r>
              <a:rPr lang="cs-CZ" b="1">
                <a:latin typeface="Calibri" pitchFamily="34" charset="0"/>
              </a:rPr>
              <a:t> </a:t>
            </a:r>
            <a:endParaRPr lang="cs-CZ">
              <a:latin typeface="Calibri" pitchFamily="34" charset="0"/>
            </a:endParaRPr>
          </a:p>
        </p:txBody>
      </p:sp>
      <p:sp>
        <p:nvSpPr>
          <p:cNvPr id="9241" name="Obdélník 31"/>
          <p:cNvSpPr>
            <a:spLocks noChangeArrowheads="1"/>
          </p:cNvSpPr>
          <p:nvPr/>
        </p:nvSpPr>
        <p:spPr bwMode="auto">
          <a:xfrm>
            <a:off x="3563938" y="4437063"/>
            <a:ext cx="14192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Calibri" pitchFamily="34" charset="0"/>
              </a:rPr>
              <a:t>H</a:t>
            </a:r>
            <a:r>
              <a:rPr lang="cs-CZ" baseline="-25000">
                <a:latin typeface="Calibri" pitchFamily="34" charset="0"/>
              </a:rPr>
              <a:t>2</a:t>
            </a:r>
            <a:r>
              <a:rPr lang="cs-CZ" baseline="30000">
                <a:latin typeface="Calibri" pitchFamily="34" charset="0"/>
              </a:rPr>
              <a:t>I </a:t>
            </a:r>
            <a:r>
              <a:rPr lang="cs-CZ">
                <a:latin typeface="Calibri" pitchFamily="34" charset="0"/>
              </a:rPr>
              <a:t>S</a:t>
            </a:r>
            <a:r>
              <a:rPr lang="cs-CZ" baseline="-25000">
                <a:latin typeface="Calibri" pitchFamily="34" charset="0"/>
              </a:rPr>
              <a:t> </a:t>
            </a:r>
            <a:r>
              <a:rPr lang="cs-CZ" baseline="30000">
                <a:latin typeface="Calibri" pitchFamily="34" charset="0"/>
              </a:rPr>
              <a:t>VI</a:t>
            </a:r>
            <a:r>
              <a:rPr lang="cs-CZ">
                <a:latin typeface="Calibri" pitchFamily="34" charset="0"/>
              </a:rPr>
              <a:t>O</a:t>
            </a:r>
            <a:r>
              <a:rPr lang="cs-CZ" baseline="-25000">
                <a:latin typeface="Calibri" pitchFamily="34" charset="0"/>
              </a:rPr>
              <a:t>3</a:t>
            </a:r>
            <a:r>
              <a:rPr lang="cs-CZ" baseline="30000">
                <a:latin typeface="Calibri" pitchFamily="34" charset="0"/>
              </a:rPr>
              <a:t>-II </a:t>
            </a:r>
            <a:r>
              <a:rPr lang="cs-CZ">
                <a:latin typeface="Calibri" pitchFamily="34" charset="0"/>
              </a:rPr>
              <a:t>S</a:t>
            </a:r>
            <a:r>
              <a:rPr lang="cs-CZ" baseline="30000">
                <a:latin typeface="Calibri" pitchFamily="34" charset="0"/>
              </a:rPr>
              <a:t>-II</a:t>
            </a:r>
            <a:r>
              <a:rPr lang="cs-CZ">
                <a:latin typeface="Calibri" pitchFamily="34" charset="0"/>
              </a:rPr>
              <a:t> </a:t>
            </a:r>
          </a:p>
        </p:txBody>
      </p:sp>
      <p:sp>
        <p:nvSpPr>
          <p:cNvPr id="9242" name="Rectangle 13"/>
          <p:cNvSpPr>
            <a:spLocks noChangeArrowheads="1"/>
          </p:cNvSpPr>
          <p:nvPr/>
        </p:nvSpPr>
        <p:spPr bwMode="auto">
          <a:xfrm>
            <a:off x="5076825" y="4391025"/>
            <a:ext cx="27352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cs-CZ" sz="2000" b="1">
                <a:latin typeface="Calibri" pitchFamily="34" charset="0"/>
                <a:cs typeface="Times New Roman" pitchFamily="18" charset="0"/>
              </a:rPr>
              <a:t>kyselina</a:t>
            </a:r>
            <a:r>
              <a:rPr lang="cs-CZ" sz="2000">
                <a:latin typeface="Calibri" pitchFamily="34" charset="0"/>
                <a:cs typeface="Times New Roman" pitchFamily="18" charset="0"/>
              </a:rPr>
              <a:t> </a:t>
            </a:r>
            <a:r>
              <a:rPr lang="cs-CZ" sz="2000" b="1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thiosírová</a:t>
            </a:r>
            <a:endParaRPr lang="cs-CZ" sz="2000" b="1">
              <a:latin typeface="Calibri" pitchFamily="34" charset="0"/>
            </a:endParaRPr>
          </a:p>
        </p:txBody>
      </p:sp>
      <p:pic>
        <p:nvPicPr>
          <p:cNvPr id="9243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27313" y="3284538"/>
            <a:ext cx="17145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44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67175" y="3284538"/>
            <a:ext cx="17145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45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27313" y="4005263"/>
            <a:ext cx="17145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46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24300" y="4005263"/>
            <a:ext cx="17145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47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19475" y="4508500"/>
            <a:ext cx="17145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48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32363" y="4508500"/>
            <a:ext cx="17145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" name="Obdélník 34"/>
          <p:cNvSpPr/>
          <p:nvPr/>
        </p:nvSpPr>
        <p:spPr>
          <a:xfrm>
            <a:off x="3348038" y="476250"/>
            <a:ext cx="1800225" cy="36988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+mn-lt"/>
              </a:rPr>
              <a:t>UKÁZKA  2</a:t>
            </a:r>
          </a:p>
        </p:txBody>
      </p:sp>
      <p:sp>
        <p:nvSpPr>
          <p:cNvPr id="34" name="Tlačítko akce: Začátek 33">
            <a:hlinkClick r:id="" action="ppaction://hlinkshowjump?jump=firstslide" highlightClick="1"/>
          </p:cNvPr>
          <p:cNvSpPr/>
          <p:nvPr/>
        </p:nvSpPr>
        <p:spPr>
          <a:xfrm>
            <a:off x="611560" y="332656"/>
            <a:ext cx="864096" cy="360040"/>
          </a:xfrm>
          <a:prstGeom prst="actionButtonBeginning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6" name="Obdélník 35"/>
          <p:cNvSpPr/>
          <p:nvPr/>
        </p:nvSpPr>
        <p:spPr>
          <a:xfrm>
            <a:off x="3995738" y="1700213"/>
            <a:ext cx="914400" cy="36036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?</a:t>
            </a:r>
          </a:p>
        </p:txBody>
      </p:sp>
      <p:sp>
        <p:nvSpPr>
          <p:cNvPr id="37" name="Obdélník 36"/>
          <p:cNvSpPr/>
          <p:nvPr/>
        </p:nvSpPr>
        <p:spPr>
          <a:xfrm>
            <a:off x="3924300" y="2636838"/>
            <a:ext cx="914400" cy="36036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?</a:t>
            </a:r>
          </a:p>
        </p:txBody>
      </p:sp>
      <p:sp>
        <p:nvSpPr>
          <p:cNvPr id="38" name="Obdélník 37"/>
          <p:cNvSpPr/>
          <p:nvPr/>
        </p:nvSpPr>
        <p:spPr>
          <a:xfrm>
            <a:off x="4284663" y="3141663"/>
            <a:ext cx="3959225" cy="3587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?</a:t>
            </a:r>
          </a:p>
        </p:txBody>
      </p:sp>
      <p:sp>
        <p:nvSpPr>
          <p:cNvPr id="39" name="Obdélník 38"/>
          <p:cNvSpPr/>
          <p:nvPr/>
        </p:nvSpPr>
        <p:spPr>
          <a:xfrm>
            <a:off x="4211638" y="3860800"/>
            <a:ext cx="3097212" cy="36036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?</a:t>
            </a:r>
          </a:p>
        </p:txBody>
      </p:sp>
      <p:sp>
        <p:nvSpPr>
          <p:cNvPr id="40" name="Obdélník 39"/>
          <p:cNvSpPr/>
          <p:nvPr/>
        </p:nvSpPr>
        <p:spPr>
          <a:xfrm>
            <a:off x="5148263" y="4437063"/>
            <a:ext cx="2303462" cy="36036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30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500"/>
                            </p:stCondLst>
                            <p:childTnLst>
                              <p:par>
                                <p:cTn id="1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3000"/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7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" dur="3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3000"/>
                                        <p:tgtEl>
                                          <p:spTgt spid="92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3000"/>
                                        <p:tgtEl>
                                          <p:spTgt spid="9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000"/>
                            </p:stCondLst>
                            <p:childTnLst>
                              <p:par>
                                <p:cTn id="5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3000"/>
                                        <p:tgtEl>
                                          <p:spTgt spid="9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3000"/>
                            </p:stCondLst>
                            <p:childTnLst>
                              <p:par>
                                <p:cTn id="6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9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3500"/>
                            </p:stCondLst>
                            <p:childTnLst>
                              <p:par>
                                <p:cTn id="6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3000"/>
                                        <p:tgtEl>
                                          <p:spTgt spid="92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6500"/>
                            </p:stCondLst>
                            <p:childTnLst>
                              <p:par>
                                <p:cTn id="7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9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7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6" dur="2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3000"/>
                                        <p:tgtEl>
                                          <p:spTgt spid="92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3000"/>
                            </p:stCondLst>
                            <p:childTnLst>
                              <p:par>
                                <p:cTn id="8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9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3000"/>
                                        <p:tgtEl>
                                          <p:spTgt spid="9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3000"/>
                            </p:stCondLst>
                            <p:childTnLst>
                              <p:par>
                                <p:cTn id="9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9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7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30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30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30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30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3000"/>
                                        <p:tgtEl>
                                          <p:spTgt spid="9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9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3000"/>
                                        <p:tgtEl>
                                          <p:spTgt spid="9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9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7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8" dur="3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3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3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3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2000"/>
                                        <p:tgtEl>
                                          <p:spTgt spid="9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2000"/>
                            </p:stCondLst>
                            <p:childTnLst>
                              <p:par>
                                <p:cTn id="13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9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6" dur="3000"/>
                                        <p:tgtEl>
                                          <p:spTgt spid="9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3000"/>
                            </p:stCondLst>
                            <p:childTnLst>
                              <p:par>
                                <p:cTn id="14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9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7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4" dur="30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30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30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30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37" grpId="0"/>
      <p:bldP spid="9238" grpId="0"/>
      <p:bldP spid="9240" grpId="0"/>
      <p:bldP spid="9241" grpId="0"/>
      <p:bldP spid="36" grpId="0" animBg="1"/>
      <p:bldP spid="37" grpId="0" animBg="1"/>
      <p:bldP spid="38" grpId="0" animBg="1"/>
      <p:bldP spid="39" grpId="0" animBg="1"/>
      <p:bldP spid="4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468313" y="908050"/>
            <a:ext cx="8229600" cy="1143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cs-CZ" sz="4400" b="1" dirty="0">
                <a:latin typeface="+mj-lt"/>
                <a:ea typeface="+mj-ea"/>
                <a:cs typeface="+mj-cs"/>
              </a:rPr>
              <a:t>POLOTRIVIÁLNÍ NÁZVY KYSELIN       </a:t>
            </a:r>
            <a:r>
              <a:rPr lang="cs-CZ" sz="4400" dirty="0">
                <a:latin typeface="+mj-lt"/>
                <a:ea typeface="+mj-ea"/>
                <a:cs typeface="+mj-cs"/>
              </a:rPr>
              <a:t/>
            </a:r>
            <a:br>
              <a:rPr lang="cs-CZ" sz="4400" dirty="0">
                <a:latin typeface="+mj-lt"/>
                <a:ea typeface="+mj-ea"/>
                <a:cs typeface="+mj-cs"/>
              </a:rPr>
            </a:br>
            <a:endParaRPr lang="cs-CZ" sz="4400" dirty="0">
              <a:latin typeface="+mj-lt"/>
              <a:ea typeface="+mj-ea"/>
              <a:cs typeface="+mj-cs"/>
            </a:endParaRPr>
          </a:p>
        </p:txBody>
      </p:sp>
      <p:sp>
        <p:nvSpPr>
          <p:cNvPr id="10243" name="Rectangle 1"/>
          <p:cNvSpPr>
            <a:spLocks noChangeArrowheads="1"/>
          </p:cNvSpPr>
          <p:nvPr/>
        </p:nvSpPr>
        <p:spPr bwMode="auto">
          <a:xfrm>
            <a:off x="900113" y="2708275"/>
            <a:ext cx="7596187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cs-CZ" sz="2000" b="1" i="1">
                <a:latin typeface="Calibri" pitchFamily="34" charset="0"/>
                <a:cs typeface="Times New Roman" pitchFamily="18" charset="0"/>
              </a:rPr>
              <a:t>HOCN</a:t>
            </a:r>
            <a:r>
              <a:rPr lang="cs-CZ" sz="2000" b="1">
                <a:latin typeface="Calibri" pitchFamily="34" charset="0"/>
                <a:cs typeface="Times New Roman" pitchFamily="18" charset="0"/>
              </a:rPr>
              <a:t>   kyselina kyanatá              </a:t>
            </a:r>
            <a:r>
              <a:rPr lang="cs-CZ" sz="2000" b="1" i="1">
                <a:latin typeface="Calibri" pitchFamily="34" charset="0"/>
                <a:cs typeface="Times New Roman" pitchFamily="18" charset="0"/>
              </a:rPr>
              <a:t>H</a:t>
            </a:r>
            <a:r>
              <a:rPr lang="cs-CZ" sz="2000" b="1" i="1" baseline="-30000">
                <a:latin typeface="Calibri" pitchFamily="34" charset="0"/>
                <a:cs typeface="Times New Roman" pitchFamily="18" charset="0"/>
              </a:rPr>
              <a:t>2</a:t>
            </a:r>
            <a:r>
              <a:rPr lang="cs-CZ" sz="2000" b="1" i="1">
                <a:latin typeface="Calibri" pitchFamily="34" charset="0"/>
                <a:cs typeface="Times New Roman" pitchFamily="18" charset="0"/>
              </a:rPr>
              <a:t>S</a:t>
            </a:r>
            <a:r>
              <a:rPr lang="cs-CZ" sz="2000" b="1" i="1" baseline="-30000">
                <a:latin typeface="Calibri" pitchFamily="34" charset="0"/>
                <a:cs typeface="Times New Roman" pitchFamily="18" charset="0"/>
              </a:rPr>
              <a:t>2</a:t>
            </a:r>
            <a:r>
              <a:rPr lang="cs-CZ" sz="2000" b="1" i="1">
                <a:latin typeface="Calibri" pitchFamily="34" charset="0"/>
                <a:cs typeface="Times New Roman" pitchFamily="18" charset="0"/>
              </a:rPr>
              <a:t>O</a:t>
            </a:r>
            <a:r>
              <a:rPr lang="cs-CZ" sz="2000" b="1" i="1" baseline="-30000">
                <a:latin typeface="Calibri" pitchFamily="34" charset="0"/>
                <a:cs typeface="Times New Roman" pitchFamily="18" charset="0"/>
              </a:rPr>
              <a:t>4</a:t>
            </a:r>
            <a:r>
              <a:rPr lang="cs-CZ" sz="2000" b="1" i="1">
                <a:latin typeface="Calibri" pitchFamily="34" charset="0"/>
                <a:cs typeface="Times New Roman" pitchFamily="18" charset="0"/>
              </a:rPr>
              <a:t> </a:t>
            </a:r>
            <a:r>
              <a:rPr lang="cs-CZ" sz="2000" b="1">
                <a:latin typeface="Calibri" pitchFamily="34" charset="0"/>
                <a:cs typeface="Times New Roman" pitchFamily="18" charset="0"/>
              </a:rPr>
              <a:t> kyselina dithioničitá</a:t>
            </a:r>
          </a:p>
          <a:p>
            <a:pPr eaLnBrk="0" hangingPunct="0"/>
            <a:endParaRPr lang="cs-CZ" sz="2000" b="1">
              <a:latin typeface="Calibri" pitchFamily="34" charset="0"/>
            </a:endParaRPr>
          </a:p>
          <a:p>
            <a:pPr eaLnBrk="0" hangingPunct="0"/>
            <a:endParaRPr lang="cs-CZ" sz="2000" b="1">
              <a:latin typeface="Calibri" pitchFamily="34" charset="0"/>
            </a:endParaRPr>
          </a:p>
          <a:p>
            <a:pPr eaLnBrk="0" hangingPunct="0"/>
            <a:endParaRPr lang="cs-CZ" sz="2000" b="1">
              <a:latin typeface="Calibri" pitchFamily="34" charset="0"/>
            </a:endParaRPr>
          </a:p>
          <a:p>
            <a:pPr eaLnBrk="0" hangingPunct="0"/>
            <a:endParaRPr lang="cs-CZ" sz="2000">
              <a:latin typeface="Calibri" pitchFamily="34" charset="0"/>
            </a:endParaRPr>
          </a:p>
          <a:p>
            <a:pPr eaLnBrk="0" hangingPunct="0"/>
            <a:r>
              <a:rPr lang="cs-CZ" sz="2000" b="1" i="1">
                <a:latin typeface="Calibri" pitchFamily="34" charset="0"/>
                <a:cs typeface="Times New Roman" pitchFamily="18" charset="0"/>
              </a:rPr>
              <a:t>HNCO </a:t>
            </a:r>
            <a:r>
              <a:rPr lang="cs-CZ" sz="2000" b="1">
                <a:latin typeface="Calibri" pitchFamily="34" charset="0"/>
                <a:cs typeface="Times New Roman" pitchFamily="18" charset="0"/>
              </a:rPr>
              <a:t> kyselina izokyanatá          </a:t>
            </a:r>
            <a:r>
              <a:rPr lang="cs-CZ" sz="2000" b="1" i="1">
                <a:latin typeface="Calibri" pitchFamily="34" charset="0"/>
                <a:cs typeface="Times New Roman" pitchFamily="18" charset="0"/>
              </a:rPr>
              <a:t>H</a:t>
            </a:r>
            <a:r>
              <a:rPr lang="cs-CZ" sz="2000" b="1" i="1" baseline="-30000">
                <a:latin typeface="Calibri" pitchFamily="34" charset="0"/>
                <a:cs typeface="Times New Roman" pitchFamily="18" charset="0"/>
              </a:rPr>
              <a:t>2</a:t>
            </a:r>
            <a:r>
              <a:rPr lang="cs-CZ" sz="2000" b="1" i="1">
                <a:latin typeface="Calibri" pitchFamily="34" charset="0"/>
                <a:cs typeface="Times New Roman" pitchFamily="18" charset="0"/>
              </a:rPr>
              <a:t>S</a:t>
            </a:r>
            <a:r>
              <a:rPr lang="cs-CZ" sz="2000" b="1" i="1" baseline="-30000">
                <a:latin typeface="Calibri" pitchFamily="34" charset="0"/>
                <a:cs typeface="Times New Roman" pitchFamily="18" charset="0"/>
              </a:rPr>
              <a:t>2</a:t>
            </a:r>
            <a:r>
              <a:rPr lang="cs-CZ" sz="2000" b="1" i="1">
                <a:latin typeface="Calibri" pitchFamily="34" charset="0"/>
                <a:cs typeface="Times New Roman" pitchFamily="18" charset="0"/>
              </a:rPr>
              <a:t>O</a:t>
            </a:r>
            <a:r>
              <a:rPr lang="cs-CZ" sz="2000" b="1" i="1" baseline="-30000">
                <a:latin typeface="Calibri" pitchFamily="34" charset="0"/>
                <a:cs typeface="Times New Roman" pitchFamily="18" charset="0"/>
              </a:rPr>
              <a:t>6</a:t>
            </a:r>
            <a:r>
              <a:rPr lang="cs-CZ" sz="2000" b="1" i="1">
                <a:latin typeface="Calibri" pitchFamily="34" charset="0"/>
                <a:cs typeface="Times New Roman" pitchFamily="18" charset="0"/>
              </a:rPr>
              <a:t> </a:t>
            </a:r>
            <a:r>
              <a:rPr lang="cs-CZ" sz="2000" b="1">
                <a:latin typeface="Calibri" pitchFamily="34" charset="0"/>
                <a:cs typeface="Times New Roman" pitchFamily="18" charset="0"/>
              </a:rPr>
              <a:t> kyselina dithionová</a:t>
            </a:r>
            <a:endParaRPr lang="cs-CZ" sz="2000">
              <a:latin typeface="Calibri" pitchFamily="34" charset="0"/>
            </a:endParaRPr>
          </a:p>
        </p:txBody>
      </p:sp>
      <p:sp>
        <p:nvSpPr>
          <p:cNvPr id="4" name="Tlačítko akce: Začátek 3">
            <a:hlinkClick r:id="" action="ppaction://hlinkshowjump?jump=firstslide" highlightClick="1"/>
          </p:cNvPr>
          <p:cNvSpPr/>
          <p:nvPr/>
        </p:nvSpPr>
        <p:spPr>
          <a:xfrm>
            <a:off x="107504" y="188640"/>
            <a:ext cx="864096" cy="360040"/>
          </a:xfrm>
          <a:prstGeom prst="actionButtonBeginning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" name="Tlačítko akce: Dopředu nebo Další 4">
            <a:hlinkClick r:id="" action="ppaction://hlinkshowjump?jump=nextslide" highlightClick="1"/>
          </p:cNvPr>
          <p:cNvSpPr/>
          <p:nvPr/>
        </p:nvSpPr>
        <p:spPr>
          <a:xfrm>
            <a:off x="8172450" y="6237288"/>
            <a:ext cx="576263" cy="404812"/>
          </a:xfrm>
          <a:prstGeom prst="actionButtonForwardNex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</TotalTime>
  <Words>334</Words>
  <Application>Microsoft Office PowerPoint</Application>
  <PresentationFormat>Předvádění na obrazovce (4:3)</PresentationFormat>
  <Paragraphs>147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sady Office</vt:lpstr>
      <vt:lpstr>Snímek 1</vt:lpstr>
      <vt:lpstr>ROZDĚLENÍ OXOKYSELIN</vt:lpstr>
      <vt:lpstr>POLYKYSELINY</vt:lpstr>
      <vt:lpstr>Základní pravidla</vt:lpstr>
      <vt:lpstr>Snímek 5</vt:lpstr>
      <vt:lpstr>Snímek 6</vt:lpstr>
      <vt:lpstr> THIOKYSELINY </vt:lpstr>
      <vt:lpstr>Snímek 8</vt:lpstr>
      <vt:lpstr>Snímek 9</vt:lpstr>
      <vt:lpstr>PROCVIČENÍ</vt:lpstr>
      <vt:lpstr>Snímek 11</vt:lpstr>
      <vt:lpstr>Snímek 12</vt:lpstr>
      <vt:lpstr>Snímek 13</vt:lpstr>
      <vt:lpstr>Snímek 14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RNDr. Hana Weinhauerová</dc:creator>
  <cp:lastModifiedBy>Uživatel systému Windows</cp:lastModifiedBy>
  <cp:revision>41</cp:revision>
  <dcterms:created xsi:type="dcterms:W3CDTF">2012-03-31T07:25:18Z</dcterms:created>
  <dcterms:modified xsi:type="dcterms:W3CDTF">2019-11-01T15:29:46Z</dcterms:modified>
</cp:coreProperties>
</file>