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70" r:id="rId24"/>
    <p:sldId id="269" r:id="rId25"/>
    <p:sldId id="271" r:id="rId26"/>
    <p:sldId id="272" r:id="rId27"/>
    <p:sldId id="283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1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tx2">
            <a:lumMod val="40000"/>
            <a:lumOff val="60000"/>
          </a:schemeClr>
        </a:solidFill>
        <a:ln w="12700"/>
      </dgm:spPr>
      <dgm:t>
        <a:bodyPr/>
        <a:lstStyle/>
        <a:p>
          <a:r>
            <a:rPr lang="cs-CZ" dirty="0" smtClean="0"/>
            <a:t>Cl</a:t>
          </a:r>
          <a:r>
            <a:rPr lang="cs-CZ" baseline="30000" dirty="0" smtClean="0"/>
            <a:t>1-</a:t>
          </a:r>
          <a:endParaRPr lang="cs-CZ" dirty="0"/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tx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/>
            <a:t>Na</a:t>
          </a:r>
          <a:r>
            <a:rPr lang="cs-CZ" baseline="30000" dirty="0" smtClean="0"/>
            <a:t>1+</a:t>
          </a:r>
          <a:endParaRPr lang="cs-CZ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/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tx2">
            <a:lumMod val="20000"/>
            <a:lumOff val="80000"/>
          </a:schemeClr>
        </a:solidFill>
        <a:ln w="12700"/>
      </dgm:spPr>
      <dgm:t>
        <a:bodyPr/>
        <a:lstStyle/>
        <a:p>
          <a:r>
            <a:rPr lang="cs-CZ" dirty="0" smtClean="0"/>
            <a:t>Ba</a:t>
          </a:r>
          <a:r>
            <a:rPr lang="cs-CZ" baseline="30000" dirty="0" smtClean="0"/>
            <a:t>2+</a:t>
          </a:r>
          <a:endParaRPr lang="cs-CZ" dirty="0"/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tx2">
            <a:lumMod val="20000"/>
            <a:lumOff val="80000"/>
          </a:schemeClr>
        </a:solidFill>
        <a:ln w="12700"/>
      </dgm:spPr>
      <dgm:t>
        <a:bodyPr/>
        <a:lstStyle/>
        <a:p>
          <a:r>
            <a:rPr lang="cs-CZ" dirty="0" smtClean="0"/>
            <a:t>NH</a:t>
          </a:r>
          <a:r>
            <a:rPr lang="cs-CZ" baseline="-25000" dirty="0" smtClean="0"/>
            <a:t>4</a:t>
          </a:r>
          <a:r>
            <a:rPr lang="cs-CZ" baseline="30000" dirty="0" smtClean="0"/>
            <a:t>1+</a:t>
          </a:r>
          <a:endParaRPr lang="cs-CZ" dirty="0"/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tx2">
            <a:lumMod val="20000"/>
            <a:lumOff val="80000"/>
          </a:schemeClr>
        </a:solidFill>
        <a:ln w="12700"/>
      </dgm:spPr>
      <dgm:t>
        <a:bodyPr/>
        <a:lstStyle/>
        <a:p>
          <a:r>
            <a:rPr lang="cs-CZ" dirty="0" smtClean="0"/>
            <a:t>Fe</a:t>
          </a:r>
          <a:r>
            <a:rPr lang="cs-CZ" baseline="30000" dirty="0" smtClean="0"/>
            <a:t>3+</a:t>
          </a:r>
          <a:endParaRPr lang="cs-CZ" dirty="0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BE8F278E-62CE-49E6-82C0-DD1EC4DB6E0F}">
      <dgm:prSet/>
      <dgm:spPr/>
      <dgm:t>
        <a:bodyPr/>
        <a:lstStyle/>
        <a:p>
          <a:endParaRPr lang="cs-CZ"/>
        </a:p>
      </dgm:t>
    </dgm:pt>
    <dgm:pt modelId="{65C0DAEB-A6FB-408C-ADF8-FAD2D46049E1}" type="parTrans" cxnId="{DE5F5D2B-DB03-4A4D-BC52-86B38F411F42}">
      <dgm:prSet/>
      <dgm:spPr/>
      <dgm:t>
        <a:bodyPr/>
        <a:lstStyle/>
        <a:p>
          <a:endParaRPr lang="cs-CZ"/>
        </a:p>
      </dgm:t>
    </dgm:pt>
    <dgm:pt modelId="{688AA7D7-BF65-455A-BDD8-F16DDE9190D7}" type="sibTrans" cxnId="{DE5F5D2B-DB03-4A4D-BC52-86B38F411F42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5CA847A6-BCA6-4C2E-AD03-3AA04BDCB898}" type="presOf" srcId="{1D50DADD-C205-4A42-A4E6-F103717D3607}" destId="{3D210F48-630C-47E1-8584-943C5F9BD79B}" srcOrd="1" destOrd="0" presId="urn:microsoft.com/office/officeart/2005/8/layout/radial1"/>
    <dgm:cxn modelId="{DCA8CD3B-9333-4AEA-AD37-983E8E7AAD78}" type="presOf" srcId="{2B3A585C-E70F-42E0-BA8F-31B7FDC2EDC1}" destId="{4B6C55F7-8021-419B-BE3A-BD386DEE3899}" srcOrd="0" destOrd="0" presId="urn:microsoft.com/office/officeart/2005/8/layout/radial1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DE5F5D2B-DB03-4A4D-BC52-86B38F411F42}" srcId="{1EACB03C-C27A-4248-A768-E6D779A45BAA}" destId="{BE8F278E-62CE-49E6-82C0-DD1EC4DB6E0F}" srcOrd="1" destOrd="0" parTransId="{65C0DAEB-A6FB-408C-ADF8-FAD2D46049E1}" sibTransId="{688AA7D7-BF65-455A-BDD8-F16DDE9190D7}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E38FF395-44E7-4663-BDBB-A47EC49944BA}" type="presOf" srcId="{A1937AC8-A2D4-4794-BE60-771FAB787847}" destId="{5BDCD852-E90B-4299-811D-F307F26803FC}" srcOrd="1" destOrd="0" presId="urn:microsoft.com/office/officeart/2005/8/layout/radial1"/>
    <dgm:cxn modelId="{D1050FA0-9C0A-457D-9111-E5937B886CE3}" type="presOf" srcId="{3B7AA913-70A9-4F11-9817-D50F6DB2D9ED}" destId="{66C46115-C8BC-4EFD-A737-2FB7EA7BE35F}" srcOrd="0" destOrd="0" presId="urn:microsoft.com/office/officeart/2005/8/layout/radial1"/>
    <dgm:cxn modelId="{FB0AC2E9-AA2C-4573-B791-27A320143FAC}" type="presOf" srcId="{01160DB2-FC51-40BC-822A-6C44E35D380B}" destId="{CC97FF3C-0998-451F-81CC-9DE38787D977}" srcOrd="1" destOrd="0" presId="urn:microsoft.com/office/officeart/2005/8/layout/radial1"/>
    <dgm:cxn modelId="{7699D9AD-E3AB-4789-A315-444F34D7F19B}" type="presOf" srcId="{8877638A-57F4-415B-907E-4D69F5B6010A}" destId="{E7DA587C-7CBE-423C-B7EC-9B8848B9BC07}" srcOrd="0" destOrd="0" presId="urn:microsoft.com/office/officeart/2005/8/layout/radial1"/>
    <dgm:cxn modelId="{F3793CF1-A9E1-4777-97D7-C1FAECD35E75}" type="presOf" srcId="{DD8E4B01-5F5D-41AA-A4C8-CFFF314EF164}" destId="{70790E90-B5FC-425B-8D4D-149633C03FAF}" srcOrd="0" destOrd="0" presId="urn:microsoft.com/office/officeart/2005/8/layout/radial1"/>
    <dgm:cxn modelId="{32F99D3A-7281-45D1-8270-008F9C483007}" type="presOf" srcId="{9333E11F-5C8E-4217-990D-CABE80DF57FF}" destId="{F383E101-75EA-4295-8154-93D2F908CB3F}" srcOrd="0" destOrd="0" presId="urn:microsoft.com/office/officeart/2005/8/layout/radial1"/>
    <dgm:cxn modelId="{EBB30F6A-3773-42EB-BA5D-A8C8225B3BC1}" type="presOf" srcId="{1D50DADD-C205-4A42-A4E6-F103717D3607}" destId="{BD513804-36C5-4640-B4F4-183BD55881EE}" srcOrd="0" destOrd="0" presId="urn:microsoft.com/office/officeart/2005/8/layout/radial1"/>
    <dgm:cxn modelId="{FE6C05C7-5A8C-421D-AC90-882DEA5B0D94}" type="presOf" srcId="{1EACB03C-C27A-4248-A768-E6D779A45BAA}" destId="{88A51DAD-BD90-42F6-8A76-84EE7D70031B}" srcOrd="0" destOrd="0" presId="urn:microsoft.com/office/officeart/2005/8/layout/radial1"/>
    <dgm:cxn modelId="{D3117F4E-89FF-4283-9ED8-8D7B36ACCEF1}" type="presOf" srcId="{01160DB2-FC51-40BC-822A-6C44E35D380B}" destId="{EBB5F328-4A1B-4BA2-ABC8-7AF5629ACFF9}" srcOrd="0" destOrd="0" presId="urn:microsoft.com/office/officeart/2005/8/layout/radial1"/>
    <dgm:cxn modelId="{045A8370-BEFB-40EB-8224-4FE6BBD27143}" type="presOf" srcId="{CA666FD6-F94D-4A29-855C-5FC312061863}" destId="{50DD0ED7-E426-4672-903A-6EDC0E907280}" srcOrd="0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9FC09DD8-838D-4853-B75F-0F19E2E2B1E8}" type="presOf" srcId="{CA666FD6-F94D-4A29-855C-5FC312061863}" destId="{FAC8A427-340F-4A71-9011-1070F48E2D32}" srcOrd="1" destOrd="0" presId="urn:microsoft.com/office/officeart/2005/8/layout/radial1"/>
    <dgm:cxn modelId="{A4E9EB36-5A33-4C83-AE2B-58A998CA6A79}" type="presOf" srcId="{A1937AC8-A2D4-4794-BE60-771FAB787847}" destId="{A7A6A902-F202-42D1-A30C-1A3D4F13AC89}" srcOrd="0" destOrd="0" presId="urn:microsoft.com/office/officeart/2005/8/layout/radial1"/>
    <dgm:cxn modelId="{61B12376-47F8-4FAD-B4EE-6E21EFBD880C}" type="presParOf" srcId="{88A51DAD-BD90-42F6-8A76-84EE7D70031B}" destId="{4B6C55F7-8021-419B-BE3A-BD386DEE3899}" srcOrd="0" destOrd="0" presId="urn:microsoft.com/office/officeart/2005/8/layout/radial1"/>
    <dgm:cxn modelId="{3FC96D42-8EFE-46C8-AA19-CC51A1ACE298}" type="presParOf" srcId="{88A51DAD-BD90-42F6-8A76-84EE7D70031B}" destId="{50DD0ED7-E426-4672-903A-6EDC0E907280}" srcOrd="1" destOrd="0" presId="urn:microsoft.com/office/officeart/2005/8/layout/radial1"/>
    <dgm:cxn modelId="{5D155862-6A4D-4F03-A79D-823E56588ABD}" type="presParOf" srcId="{50DD0ED7-E426-4672-903A-6EDC0E907280}" destId="{FAC8A427-340F-4A71-9011-1070F48E2D32}" srcOrd="0" destOrd="0" presId="urn:microsoft.com/office/officeart/2005/8/layout/radial1"/>
    <dgm:cxn modelId="{4CE5A441-59E8-49E0-87CC-E1B4B7356ACB}" type="presParOf" srcId="{88A51DAD-BD90-42F6-8A76-84EE7D70031B}" destId="{70790E90-B5FC-425B-8D4D-149633C03FAF}" srcOrd="2" destOrd="0" presId="urn:microsoft.com/office/officeart/2005/8/layout/radial1"/>
    <dgm:cxn modelId="{0CE140A9-4963-4ABA-ABD5-1087B7051E18}" type="presParOf" srcId="{88A51DAD-BD90-42F6-8A76-84EE7D70031B}" destId="{EBB5F328-4A1B-4BA2-ABC8-7AF5629ACFF9}" srcOrd="3" destOrd="0" presId="urn:microsoft.com/office/officeart/2005/8/layout/radial1"/>
    <dgm:cxn modelId="{3DA87F10-E767-4D63-9A0C-B12B5A0E87DF}" type="presParOf" srcId="{EBB5F328-4A1B-4BA2-ABC8-7AF5629ACFF9}" destId="{CC97FF3C-0998-451F-81CC-9DE38787D977}" srcOrd="0" destOrd="0" presId="urn:microsoft.com/office/officeart/2005/8/layout/radial1"/>
    <dgm:cxn modelId="{A604D76B-2285-4D61-BBC0-0EF041255D3A}" type="presParOf" srcId="{88A51DAD-BD90-42F6-8A76-84EE7D70031B}" destId="{E7DA587C-7CBE-423C-B7EC-9B8848B9BC07}" srcOrd="4" destOrd="0" presId="urn:microsoft.com/office/officeart/2005/8/layout/radial1"/>
    <dgm:cxn modelId="{192924EF-8A7B-479F-A820-48C8FDBD2D91}" type="presParOf" srcId="{88A51DAD-BD90-42F6-8A76-84EE7D70031B}" destId="{BD513804-36C5-4640-B4F4-183BD55881EE}" srcOrd="5" destOrd="0" presId="urn:microsoft.com/office/officeart/2005/8/layout/radial1"/>
    <dgm:cxn modelId="{E8E64ADE-399C-4CF0-A13E-D7FDFDB0D2AD}" type="presParOf" srcId="{BD513804-36C5-4640-B4F4-183BD55881EE}" destId="{3D210F48-630C-47E1-8584-943C5F9BD79B}" srcOrd="0" destOrd="0" presId="urn:microsoft.com/office/officeart/2005/8/layout/radial1"/>
    <dgm:cxn modelId="{E713A17D-1BEB-4FEF-A13B-47922F96A8E4}" type="presParOf" srcId="{88A51DAD-BD90-42F6-8A76-84EE7D70031B}" destId="{F383E101-75EA-4295-8154-93D2F908CB3F}" srcOrd="6" destOrd="0" presId="urn:microsoft.com/office/officeart/2005/8/layout/radial1"/>
    <dgm:cxn modelId="{AB862B08-8D5D-4AE1-A287-BC8A732CF8A5}" type="presParOf" srcId="{88A51DAD-BD90-42F6-8A76-84EE7D70031B}" destId="{A7A6A902-F202-42D1-A30C-1A3D4F13AC89}" srcOrd="7" destOrd="0" presId="urn:microsoft.com/office/officeart/2005/8/layout/radial1"/>
    <dgm:cxn modelId="{F9B0F637-8D03-47E1-8BBF-EFC8A766309A}" type="presParOf" srcId="{A7A6A902-F202-42D1-A30C-1A3D4F13AC89}" destId="{5BDCD852-E90B-4299-811D-F307F26803FC}" srcOrd="0" destOrd="0" presId="urn:microsoft.com/office/officeart/2005/8/layout/radial1"/>
    <dgm:cxn modelId="{7CD03B54-B14A-4B87-9064-106DB36FE207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CO</a:t>
          </a:r>
          <a:r>
            <a:rPr lang="cs-CZ" baseline="-25000" dirty="0" smtClean="0">
              <a:solidFill>
                <a:schemeClr val="tx1"/>
              </a:solidFill>
            </a:rPr>
            <a:t>3</a:t>
          </a:r>
          <a:r>
            <a:rPr lang="cs-CZ" baseline="30000" dirty="0" smtClean="0">
              <a:solidFill>
                <a:schemeClr val="tx1"/>
              </a:solidFill>
            </a:rPr>
            <a:t>2-</a:t>
          </a:r>
          <a:endParaRPr lang="cs-CZ" dirty="0">
            <a:solidFill>
              <a:schemeClr val="tx1"/>
            </a:solidFill>
          </a:endParaRPr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bg1">
            <a:lumMod val="9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Al</a:t>
          </a:r>
          <a:r>
            <a:rPr lang="cs-CZ" baseline="30000" dirty="0" smtClean="0">
              <a:solidFill>
                <a:schemeClr val="tx1"/>
              </a:solidFill>
            </a:rPr>
            <a:t>3+</a:t>
          </a:r>
          <a:endParaRPr lang="cs-CZ" dirty="0">
            <a:solidFill>
              <a:schemeClr val="tx1"/>
            </a:solidFill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>
            <a:ln>
              <a:solidFill>
                <a:sysClr val="windowText" lastClr="000000"/>
              </a:solidFill>
            </a:ln>
          </a:endParaRPr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bg1">
            <a:lumMod val="9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</a:t>
          </a:r>
          <a:r>
            <a:rPr lang="cs-CZ" baseline="30000" dirty="0" smtClean="0">
              <a:solidFill>
                <a:schemeClr val="tx1"/>
              </a:solidFill>
            </a:rPr>
            <a:t>1+</a:t>
          </a:r>
          <a:endParaRPr lang="cs-CZ" dirty="0">
            <a:solidFill>
              <a:schemeClr val="tx1"/>
            </a:solidFill>
          </a:endParaRPr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bg1">
            <a:lumMod val="95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Mg</a:t>
          </a:r>
          <a:r>
            <a:rPr lang="cs-CZ" baseline="30000" dirty="0" smtClean="0">
              <a:solidFill>
                <a:schemeClr val="tx1"/>
              </a:solidFill>
            </a:rPr>
            <a:t>2+</a:t>
          </a:r>
          <a:endParaRPr lang="cs-CZ" dirty="0">
            <a:solidFill>
              <a:schemeClr val="tx1"/>
            </a:solidFill>
          </a:endParaRPr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bg1">
            <a:lumMod val="9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Li</a:t>
          </a:r>
          <a:r>
            <a:rPr lang="cs-CZ" baseline="30000" dirty="0" smtClean="0">
              <a:solidFill>
                <a:schemeClr val="tx1"/>
              </a:solidFill>
            </a:rPr>
            <a:t>1+</a:t>
          </a:r>
          <a:endParaRPr lang="cs-CZ" dirty="0">
            <a:solidFill>
              <a:schemeClr val="tx1"/>
            </a:solidFill>
          </a:endParaRPr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389BD4E0-9778-4074-A234-D3B9DB4A7077}" type="presOf" srcId="{1EACB03C-C27A-4248-A768-E6D779A45BAA}" destId="{88A51DAD-BD90-42F6-8A76-84EE7D70031B}" srcOrd="0" destOrd="0" presId="urn:microsoft.com/office/officeart/2005/8/layout/radial1"/>
    <dgm:cxn modelId="{6CBB9FD5-3A94-4914-BFFD-ACF546775D32}" type="presOf" srcId="{1D50DADD-C205-4A42-A4E6-F103717D3607}" destId="{BD513804-36C5-4640-B4F4-183BD55881EE}" srcOrd="0" destOrd="0" presId="urn:microsoft.com/office/officeart/2005/8/layout/radial1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B772178C-40A3-45C6-BB03-F810CD5C02E2}" type="presOf" srcId="{2B3A585C-E70F-42E0-BA8F-31B7FDC2EDC1}" destId="{4B6C55F7-8021-419B-BE3A-BD386DEE3899}" srcOrd="0" destOrd="0" presId="urn:microsoft.com/office/officeart/2005/8/layout/radial1"/>
    <dgm:cxn modelId="{6682A34D-7E92-4047-8DD4-E00B28A9C59D}" type="presOf" srcId="{1D50DADD-C205-4A42-A4E6-F103717D3607}" destId="{3D210F48-630C-47E1-8584-943C5F9BD79B}" srcOrd="1" destOrd="0" presId="urn:microsoft.com/office/officeart/2005/8/layout/radial1"/>
    <dgm:cxn modelId="{D32559AF-1F51-402B-9C81-C7D8545F7827}" type="presOf" srcId="{8877638A-57F4-415B-907E-4D69F5B6010A}" destId="{E7DA587C-7CBE-423C-B7EC-9B8848B9BC07}" srcOrd="0" destOrd="0" presId="urn:microsoft.com/office/officeart/2005/8/layout/radial1"/>
    <dgm:cxn modelId="{1C6F6C41-CE95-4152-BC45-A1543E63273E}" type="presOf" srcId="{9333E11F-5C8E-4217-990D-CABE80DF57FF}" destId="{F383E101-75EA-4295-8154-93D2F908CB3F}" srcOrd="0" destOrd="0" presId="urn:microsoft.com/office/officeart/2005/8/layout/radial1"/>
    <dgm:cxn modelId="{6A01163C-C611-4306-A62B-31BA34040D30}" type="presOf" srcId="{CA666FD6-F94D-4A29-855C-5FC312061863}" destId="{50DD0ED7-E426-4672-903A-6EDC0E907280}" srcOrd="0" destOrd="0" presId="urn:microsoft.com/office/officeart/2005/8/layout/radial1"/>
    <dgm:cxn modelId="{2DB93150-3B74-4CF5-90D4-9F327C49B50E}" type="presOf" srcId="{3B7AA913-70A9-4F11-9817-D50F6DB2D9ED}" destId="{66C46115-C8BC-4EFD-A737-2FB7EA7BE35F}" srcOrd="0" destOrd="0" presId="urn:microsoft.com/office/officeart/2005/8/layout/radial1"/>
    <dgm:cxn modelId="{2CEF9D10-FAA2-40BD-9A3F-C0F412016392}" type="presOf" srcId="{01160DB2-FC51-40BC-822A-6C44E35D380B}" destId="{CC97FF3C-0998-451F-81CC-9DE38787D977}" srcOrd="1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AB087A9E-294B-4AB1-AF45-885ED48E0227}" type="presOf" srcId="{A1937AC8-A2D4-4794-BE60-771FAB787847}" destId="{5BDCD852-E90B-4299-811D-F307F26803FC}" srcOrd="1" destOrd="0" presId="urn:microsoft.com/office/officeart/2005/8/layout/radial1"/>
    <dgm:cxn modelId="{5FFCA9F5-AFF4-4A0C-966E-F1E72BEFE32C}" type="presOf" srcId="{A1937AC8-A2D4-4794-BE60-771FAB787847}" destId="{A7A6A902-F202-42D1-A30C-1A3D4F13AC89}" srcOrd="0" destOrd="0" presId="urn:microsoft.com/office/officeart/2005/8/layout/radial1"/>
    <dgm:cxn modelId="{9C8F3D63-A84E-4158-B9D8-5334A6B0B8EA}" type="presOf" srcId="{DD8E4B01-5F5D-41AA-A4C8-CFFF314EF164}" destId="{70790E90-B5FC-425B-8D4D-149633C03FAF}" srcOrd="0" destOrd="0" presId="urn:microsoft.com/office/officeart/2005/8/layout/radial1"/>
    <dgm:cxn modelId="{8EB88774-6514-4F25-B260-12B9AA4FEBE3}" type="presOf" srcId="{01160DB2-FC51-40BC-822A-6C44E35D380B}" destId="{EBB5F328-4A1B-4BA2-ABC8-7AF5629ACFF9}" srcOrd="0" destOrd="0" presId="urn:microsoft.com/office/officeart/2005/8/layout/radial1"/>
    <dgm:cxn modelId="{63AB1A78-7EB6-4F41-83CE-5585784EDDA3}" type="presOf" srcId="{CA666FD6-F94D-4A29-855C-5FC312061863}" destId="{FAC8A427-340F-4A71-9011-1070F48E2D32}" srcOrd="1" destOrd="0" presId="urn:microsoft.com/office/officeart/2005/8/layout/radial1"/>
    <dgm:cxn modelId="{174D848D-D2C7-4290-BD2D-719A1AD70D9E}" type="presParOf" srcId="{88A51DAD-BD90-42F6-8A76-84EE7D70031B}" destId="{4B6C55F7-8021-419B-BE3A-BD386DEE3899}" srcOrd="0" destOrd="0" presId="urn:microsoft.com/office/officeart/2005/8/layout/radial1"/>
    <dgm:cxn modelId="{4A62FBFD-6C49-4B4B-A46C-1D6B2E7A0884}" type="presParOf" srcId="{88A51DAD-BD90-42F6-8A76-84EE7D70031B}" destId="{50DD0ED7-E426-4672-903A-6EDC0E907280}" srcOrd="1" destOrd="0" presId="urn:microsoft.com/office/officeart/2005/8/layout/radial1"/>
    <dgm:cxn modelId="{D71A9A38-AF76-4BF0-9288-ECC9FA2676A5}" type="presParOf" srcId="{50DD0ED7-E426-4672-903A-6EDC0E907280}" destId="{FAC8A427-340F-4A71-9011-1070F48E2D32}" srcOrd="0" destOrd="0" presId="urn:microsoft.com/office/officeart/2005/8/layout/radial1"/>
    <dgm:cxn modelId="{EC0D3006-4CEA-4345-B8A8-98BF7BFA9807}" type="presParOf" srcId="{88A51DAD-BD90-42F6-8A76-84EE7D70031B}" destId="{70790E90-B5FC-425B-8D4D-149633C03FAF}" srcOrd="2" destOrd="0" presId="urn:microsoft.com/office/officeart/2005/8/layout/radial1"/>
    <dgm:cxn modelId="{E4558849-944F-4BD4-94E1-2457575F66B1}" type="presParOf" srcId="{88A51DAD-BD90-42F6-8A76-84EE7D70031B}" destId="{EBB5F328-4A1B-4BA2-ABC8-7AF5629ACFF9}" srcOrd="3" destOrd="0" presId="urn:microsoft.com/office/officeart/2005/8/layout/radial1"/>
    <dgm:cxn modelId="{D4AC14B9-57E6-4C37-B40A-A6652D901AEB}" type="presParOf" srcId="{EBB5F328-4A1B-4BA2-ABC8-7AF5629ACFF9}" destId="{CC97FF3C-0998-451F-81CC-9DE38787D977}" srcOrd="0" destOrd="0" presId="urn:microsoft.com/office/officeart/2005/8/layout/radial1"/>
    <dgm:cxn modelId="{8EA3928C-CA21-408B-AB5A-307721895E8E}" type="presParOf" srcId="{88A51DAD-BD90-42F6-8A76-84EE7D70031B}" destId="{E7DA587C-7CBE-423C-B7EC-9B8848B9BC07}" srcOrd="4" destOrd="0" presId="urn:microsoft.com/office/officeart/2005/8/layout/radial1"/>
    <dgm:cxn modelId="{748A48AC-8A3E-4DA0-9497-E3E5C724A8E8}" type="presParOf" srcId="{88A51DAD-BD90-42F6-8A76-84EE7D70031B}" destId="{BD513804-36C5-4640-B4F4-183BD55881EE}" srcOrd="5" destOrd="0" presId="urn:microsoft.com/office/officeart/2005/8/layout/radial1"/>
    <dgm:cxn modelId="{2FE68F3E-18CB-4575-8E77-57DCE5A32B79}" type="presParOf" srcId="{BD513804-36C5-4640-B4F4-183BD55881EE}" destId="{3D210F48-630C-47E1-8584-943C5F9BD79B}" srcOrd="0" destOrd="0" presId="urn:microsoft.com/office/officeart/2005/8/layout/radial1"/>
    <dgm:cxn modelId="{D46C8F6E-FF3A-4CC3-85DF-315EB5F7D883}" type="presParOf" srcId="{88A51DAD-BD90-42F6-8A76-84EE7D70031B}" destId="{F383E101-75EA-4295-8154-93D2F908CB3F}" srcOrd="6" destOrd="0" presId="urn:microsoft.com/office/officeart/2005/8/layout/radial1"/>
    <dgm:cxn modelId="{AF0F538C-5D3E-43B3-B22A-41C2C83A7D77}" type="presParOf" srcId="{88A51DAD-BD90-42F6-8A76-84EE7D70031B}" destId="{A7A6A902-F202-42D1-A30C-1A3D4F13AC89}" srcOrd="7" destOrd="0" presId="urn:microsoft.com/office/officeart/2005/8/layout/radial1"/>
    <dgm:cxn modelId="{9065E570-4DA6-4B92-8065-7CB49927C1F0}" type="presParOf" srcId="{A7A6A902-F202-42D1-A30C-1A3D4F13AC89}" destId="{5BDCD852-E90B-4299-811D-F307F26803FC}" srcOrd="0" destOrd="0" presId="urn:microsoft.com/office/officeart/2005/8/layout/radial1"/>
    <dgm:cxn modelId="{0D599419-B613-4782-ADE7-FA4126CBE1A5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accent2">
            <a:lumMod val="40000"/>
            <a:lumOff val="60000"/>
          </a:schemeClr>
        </a:solidFill>
        <a:ln w="12700"/>
      </dgm:spPr>
      <dgm:t>
        <a:bodyPr/>
        <a:lstStyle/>
        <a:p>
          <a:r>
            <a:rPr lang="cs-CZ" dirty="0" smtClean="0"/>
            <a:t>Al</a:t>
          </a:r>
          <a:r>
            <a:rPr lang="cs-CZ" baseline="30000" dirty="0" smtClean="0"/>
            <a:t>3+</a:t>
          </a:r>
          <a:endParaRPr lang="cs-CZ" dirty="0"/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accent3">
            <a:lumMod val="60000"/>
            <a:lumOff val="4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/>
            <a:t>S</a:t>
          </a:r>
          <a:r>
            <a:rPr lang="cs-CZ" baseline="30000" dirty="0" smtClean="0"/>
            <a:t>2-</a:t>
          </a:r>
          <a:endParaRPr lang="cs-CZ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/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accent3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/>
            <a:t>SO</a:t>
          </a:r>
          <a:r>
            <a:rPr lang="cs-CZ" baseline="-25000" dirty="0" smtClean="0"/>
            <a:t>4</a:t>
          </a:r>
          <a:r>
            <a:rPr lang="cs-CZ" baseline="30000" dirty="0" smtClean="0"/>
            <a:t>2-</a:t>
          </a:r>
          <a:endParaRPr lang="cs-CZ" dirty="0"/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BE8F278E-62CE-49E6-82C0-DD1EC4DB6E0F}">
      <dgm:prSet/>
      <dgm:spPr/>
      <dgm:t>
        <a:bodyPr/>
        <a:lstStyle/>
        <a:p>
          <a:endParaRPr lang="cs-CZ"/>
        </a:p>
      </dgm:t>
    </dgm:pt>
    <dgm:pt modelId="{65C0DAEB-A6FB-408C-ADF8-FAD2D46049E1}" type="parTrans" cxnId="{DE5F5D2B-DB03-4A4D-BC52-86B38F411F42}">
      <dgm:prSet/>
      <dgm:spPr/>
      <dgm:t>
        <a:bodyPr/>
        <a:lstStyle/>
        <a:p>
          <a:endParaRPr lang="cs-CZ"/>
        </a:p>
      </dgm:t>
    </dgm:pt>
    <dgm:pt modelId="{688AA7D7-BF65-455A-BDD8-F16DDE9190D7}" type="sibTrans" cxnId="{DE5F5D2B-DB03-4A4D-BC52-86B38F411F42}">
      <dgm:prSet/>
      <dgm:spPr/>
      <dgm:t>
        <a:bodyPr/>
        <a:lstStyle/>
        <a:p>
          <a:endParaRPr lang="cs-CZ"/>
        </a:p>
      </dgm:t>
    </dgm:pt>
    <dgm:pt modelId="{73F7B9AC-42AF-40D8-88B8-A7F46992F0AD}">
      <dgm:prSet/>
      <dgm:spPr/>
      <dgm:t>
        <a:bodyPr/>
        <a:lstStyle/>
        <a:p>
          <a:endParaRPr lang="cs-CZ"/>
        </a:p>
      </dgm:t>
    </dgm:pt>
    <dgm:pt modelId="{F7EB1FD3-DAF9-4D8C-A28E-9927B7E07AB0}" type="parTrans" cxnId="{4CDE0D3F-12BC-419D-BEE8-5D969987BFCE}">
      <dgm:prSet/>
      <dgm:spPr/>
      <dgm:t>
        <a:bodyPr/>
        <a:lstStyle/>
        <a:p>
          <a:endParaRPr lang="cs-CZ"/>
        </a:p>
      </dgm:t>
    </dgm:pt>
    <dgm:pt modelId="{F54D07FF-BF45-4890-AE25-F707706965CF}" type="sibTrans" cxnId="{4CDE0D3F-12BC-419D-BEE8-5D969987BFCE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accent3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/>
            <a:t>IO</a:t>
          </a:r>
          <a:r>
            <a:rPr lang="cs-CZ" baseline="-25000" dirty="0" smtClean="0"/>
            <a:t>3</a:t>
          </a:r>
          <a:r>
            <a:rPr lang="cs-CZ" baseline="30000" dirty="0" smtClean="0"/>
            <a:t>1-</a:t>
          </a:r>
          <a:endParaRPr lang="cs-CZ" dirty="0"/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accent3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/>
            <a:t>ClO</a:t>
          </a:r>
          <a:r>
            <a:rPr lang="cs-CZ" baseline="30000" dirty="0" smtClean="0"/>
            <a:t>1-</a:t>
          </a:r>
          <a:endParaRPr lang="cs-CZ" dirty="0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DE5F5D2B-DB03-4A4D-BC52-86B38F411F42}" srcId="{1EACB03C-C27A-4248-A768-E6D779A45BAA}" destId="{BE8F278E-62CE-49E6-82C0-DD1EC4DB6E0F}" srcOrd="1" destOrd="0" parTransId="{65C0DAEB-A6FB-408C-ADF8-FAD2D46049E1}" sibTransId="{688AA7D7-BF65-455A-BDD8-F16DDE9190D7}"/>
    <dgm:cxn modelId="{D9B5C809-5F9A-4AD9-AD88-12654808834F}" type="presOf" srcId="{9333E11F-5C8E-4217-990D-CABE80DF57FF}" destId="{F383E101-75EA-4295-8154-93D2F908CB3F}" srcOrd="0" destOrd="0" presId="urn:microsoft.com/office/officeart/2005/8/layout/radial1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84874D70-C271-4BA9-B546-E61634512824}" type="presOf" srcId="{A1937AC8-A2D4-4794-BE60-771FAB787847}" destId="{A7A6A902-F202-42D1-A30C-1A3D4F13AC89}" srcOrd="0" destOrd="0" presId="urn:microsoft.com/office/officeart/2005/8/layout/radial1"/>
    <dgm:cxn modelId="{EA7C7C0D-E113-4AB6-BB61-F7E0B67A521A}" type="presOf" srcId="{01160DB2-FC51-40BC-822A-6C44E35D380B}" destId="{EBB5F328-4A1B-4BA2-ABC8-7AF5629ACFF9}" srcOrd="0" destOrd="0" presId="urn:microsoft.com/office/officeart/2005/8/layout/radial1"/>
    <dgm:cxn modelId="{EEE8C876-E061-4979-8808-7CDDB7A75A25}" type="presOf" srcId="{3B7AA913-70A9-4F11-9817-D50F6DB2D9ED}" destId="{66C46115-C8BC-4EFD-A737-2FB7EA7BE35F}" srcOrd="0" destOrd="0" presId="urn:microsoft.com/office/officeart/2005/8/layout/radial1"/>
    <dgm:cxn modelId="{A1C3FD33-C046-4229-B7DD-CBC9F5F83C92}" type="presOf" srcId="{1D50DADD-C205-4A42-A4E6-F103717D3607}" destId="{3D210F48-630C-47E1-8584-943C5F9BD79B}" srcOrd="1" destOrd="0" presId="urn:microsoft.com/office/officeart/2005/8/layout/radial1"/>
    <dgm:cxn modelId="{DC5D24A3-15BB-4BC2-8835-333A13B52D60}" type="presOf" srcId="{8877638A-57F4-415B-907E-4D69F5B6010A}" destId="{E7DA587C-7CBE-423C-B7EC-9B8848B9BC07}" srcOrd="0" destOrd="0" presId="urn:microsoft.com/office/officeart/2005/8/layout/radial1"/>
    <dgm:cxn modelId="{234A5FAD-6E01-4EDE-87C6-A2BE49B0C813}" type="presOf" srcId="{1EACB03C-C27A-4248-A768-E6D779A45BAA}" destId="{88A51DAD-BD90-42F6-8A76-84EE7D70031B}" srcOrd="0" destOrd="0" presId="urn:microsoft.com/office/officeart/2005/8/layout/radial1"/>
    <dgm:cxn modelId="{2B920C74-8205-49BB-AFFE-8EA09BFDE24D}" type="presOf" srcId="{DD8E4B01-5F5D-41AA-A4C8-CFFF314EF164}" destId="{70790E90-B5FC-425B-8D4D-149633C03FAF}" srcOrd="0" destOrd="0" presId="urn:microsoft.com/office/officeart/2005/8/layout/radial1"/>
    <dgm:cxn modelId="{3F988859-4980-45AD-ADD3-966A5A742693}" type="presOf" srcId="{CA666FD6-F94D-4A29-855C-5FC312061863}" destId="{FAC8A427-340F-4A71-9011-1070F48E2D32}" srcOrd="1" destOrd="0" presId="urn:microsoft.com/office/officeart/2005/8/layout/radial1"/>
    <dgm:cxn modelId="{2AF8CBA2-3EA9-42C2-83DE-A4057A8356A9}" type="presOf" srcId="{A1937AC8-A2D4-4794-BE60-771FAB787847}" destId="{5BDCD852-E90B-4299-811D-F307F26803FC}" srcOrd="1" destOrd="0" presId="urn:microsoft.com/office/officeart/2005/8/layout/radial1"/>
    <dgm:cxn modelId="{F184783E-86EE-4AF9-ACB8-C715AB0E5183}" type="presOf" srcId="{2B3A585C-E70F-42E0-BA8F-31B7FDC2EDC1}" destId="{4B6C55F7-8021-419B-BE3A-BD386DEE3899}" srcOrd="0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13545F36-6E71-4146-8EC6-97AA812EF4BD}" type="presOf" srcId="{01160DB2-FC51-40BC-822A-6C44E35D380B}" destId="{CC97FF3C-0998-451F-81CC-9DE38787D977}" srcOrd="1" destOrd="0" presId="urn:microsoft.com/office/officeart/2005/8/layout/radial1"/>
    <dgm:cxn modelId="{4CDE0D3F-12BC-419D-BEE8-5D969987BFCE}" srcId="{1EACB03C-C27A-4248-A768-E6D779A45BAA}" destId="{73F7B9AC-42AF-40D8-88B8-A7F46992F0AD}" srcOrd="2" destOrd="0" parTransId="{F7EB1FD3-DAF9-4D8C-A28E-9927B7E07AB0}" sibTransId="{F54D07FF-BF45-4890-AE25-F707706965CF}"/>
    <dgm:cxn modelId="{D4E5D879-BE03-4094-B6EF-CD9DDCCE044E}" type="presOf" srcId="{CA666FD6-F94D-4A29-855C-5FC312061863}" destId="{50DD0ED7-E426-4672-903A-6EDC0E907280}" srcOrd="0" destOrd="0" presId="urn:microsoft.com/office/officeart/2005/8/layout/radial1"/>
    <dgm:cxn modelId="{0D0F938C-74A6-4C70-8658-1F3C6F07C409}" type="presOf" srcId="{1D50DADD-C205-4A42-A4E6-F103717D3607}" destId="{BD513804-36C5-4640-B4F4-183BD55881EE}" srcOrd="0" destOrd="0" presId="urn:microsoft.com/office/officeart/2005/8/layout/radial1"/>
    <dgm:cxn modelId="{892B7897-9818-4FE7-8165-8B6F4E8B39A3}" type="presParOf" srcId="{88A51DAD-BD90-42F6-8A76-84EE7D70031B}" destId="{4B6C55F7-8021-419B-BE3A-BD386DEE3899}" srcOrd="0" destOrd="0" presId="urn:microsoft.com/office/officeart/2005/8/layout/radial1"/>
    <dgm:cxn modelId="{F9B1974F-F1BB-4D8F-941A-F69277D12FB3}" type="presParOf" srcId="{88A51DAD-BD90-42F6-8A76-84EE7D70031B}" destId="{50DD0ED7-E426-4672-903A-6EDC0E907280}" srcOrd="1" destOrd="0" presId="urn:microsoft.com/office/officeart/2005/8/layout/radial1"/>
    <dgm:cxn modelId="{2AF0A2BB-C6E9-4C07-94FA-F0D15CC80EE9}" type="presParOf" srcId="{50DD0ED7-E426-4672-903A-6EDC0E907280}" destId="{FAC8A427-340F-4A71-9011-1070F48E2D32}" srcOrd="0" destOrd="0" presId="urn:microsoft.com/office/officeart/2005/8/layout/radial1"/>
    <dgm:cxn modelId="{EA31B614-19E8-4CA0-8947-3239AC98C3A6}" type="presParOf" srcId="{88A51DAD-BD90-42F6-8A76-84EE7D70031B}" destId="{70790E90-B5FC-425B-8D4D-149633C03FAF}" srcOrd="2" destOrd="0" presId="urn:microsoft.com/office/officeart/2005/8/layout/radial1"/>
    <dgm:cxn modelId="{C750C295-AE93-4E5A-8286-1CC694AD694C}" type="presParOf" srcId="{88A51DAD-BD90-42F6-8A76-84EE7D70031B}" destId="{EBB5F328-4A1B-4BA2-ABC8-7AF5629ACFF9}" srcOrd="3" destOrd="0" presId="urn:microsoft.com/office/officeart/2005/8/layout/radial1"/>
    <dgm:cxn modelId="{5CFBA7C5-40B3-4C0D-8722-639E2555485F}" type="presParOf" srcId="{EBB5F328-4A1B-4BA2-ABC8-7AF5629ACFF9}" destId="{CC97FF3C-0998-451F-81CC-9DE38787D977}" srcOrd="0" destOrd="0" presId="urn:microsoft.com/office/officeart/2005/8/layout/radial1"/>
    <dgm:cxn modelId="{6B2B43A4-A10C-49E2-B78E-05806D48FC23}" type="presParOf" srcId="{88A51DAD-BD90-42F6-8A76-84EE7D70031B}" destId="{E7DA587C-7CBE-423C-B7EC-9B8848B9BC07}" srcOrd="4" destOrd="0" presId="urn:microsoft.com/office/officeart/2005/8/layout/radial1"/>
    <dgm:cxn modelId="{231511A2-AB65-4783-B301-7F58E42E5360}" type="presParOf" srcId="{88A51DAD-BD90-42F6-8A76-84EE7D70031B}" destId="{BD513804-36C5-4640-B4F4-183BD55881EE}" srcOrd="5" destOrd="0" presId="urn:microsoft.com/office/officeart/2005/8/layout/radial1"/>
    <dgm:cxn modelId="{1BA8FCCB-D95D-4355-96E9-DDADA03D848F}" type="presParOf" srcId="{BD513804-36C5-4640-B4F4-183BD55881EE}" destId="{3D210F48-630C-47E1-8584-943C5F9BD79B}" srcOrd="0" destOrd="0" presId="urn:microsoft.com/office/officeart/2005/8/layout/radial1"/>
    <dgm:cxn modelId="{93D6EBC5-5A23-4F46-A63F-FD7221A67D3E}" type="presParOf" srcId="{88A51DAD-BD90-42F6-8A76-84EE7D70031B}" destId="{F383E101-75EA-4295-8154-93D2F908CB3F}" srcOrd="6" destOrd="0" presId="urn:microsoft.com/office/officeart/2005/8/layout/radial1"/>
    <dgm:cxn modelId="{F7FF5CAD-5EBD-4909-B9A7-FF48B0A87BDD}" type="presParOf" srcId="{88A51DAD-BD90-42F6-8A76-84EE7D70031B}" destId="{A7A6A902-F202-42D1-A30C-1A3D4F13AC89}" srcOrd="7" destOrd="0" presId="urn:microsoft.com/office/officeart/2005/8/layout/radial1"/>
    <dgm:cxn modelId="{BE8F0809-FACE-4B2C-AA08-A8941089EAAE}" type="presParOf" srcId="{A7A6A902-F202-42D1-A30C-1A3D4F13AC89}" destId="{5BDCD852-E90B-4299-811D-F307F26803FC}" srcOrd="0" destOrd="0" presId="urn:microsoft.com/office/officeart/2005/8/layout/radial1"/>
    <dgm:cxn modelId="{34A6DE64-A9BB-4088-A15B-A5789C369C6A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Cl</a:t>
          </a:r>
          <a:r>
            <a:rPr lang="cs-CZ" baseline="30000" dirty="0" smtClean="0">
              <a:solidFill>
                <a:schemeClr val="tx1"/>
              </a:solidFill>
            </a:rPr>
            <a:t>1-</a:t>
          </a:r>
          <a:endParaRPr lang="cs-CZ" dirty="0">
            <a:solidFill>
              <a:schemeClr val="tx1"/>
            </a:solidFill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>
            <a:ln>
              <a:solidFill>
                <a:sysClr val="windowText" lastClr="000000"/>
              </a:solidFill>
            </a:ln>
          </a:endParaRPr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BrO</a:t>
          </a:r>
          <a:r>
            <a:rPr lang="cs-CZ" baseline="-25000" dirty="0" smtClean="0">
              <a:solidFill>
                <a:schemeClr val="tx1"/>
              </a:solidFill>
            </a:rPr>
            <a:t>3</a:t>
          </a:r>
          <a:r>
            <a:rPr lang="cs-CZ" baseline="30000" dirty="0" smtClean="0">
              <a:solidFill>
                <a:schemeClr val="tx1"/>
              </a:solidFill>
            </a:rPr>
            <a:t>1-</a:t>
          </a:r>
          <a:endParaRPr lang="cs-CZ" dirty="0">
            <a:solidFill>
              <a:schemeClr val="tx1"/>
            </a:solidFill>
          </a:endParaRPr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bg1">
            <a:lumMod val="85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CrO</a:t>
          </a:r>
          <a:r>
            <a:rPr lang="cs-CZ" baseline="-25000" dirty="0" smtClean="0">
              <a:solidFill>
                <a:schemeClr val="tx1"/>
              </a:solidFill>
            </a:rPr>
            <a:t>4</a:t>
          </a:r>
          <a:r>
            <a:rPr lang="cs-CZ" baseline="30000" dirty="0" smtClean="0">
              <a:solidFill>
                <a:schemeClr val="tx1"/>
              </a:solidFill>
            </a:rPr>
            <a:t>2-</a:t>
          </a:r>
          <a:endParaRPr lang="cs-CZ" dirty="0">
            <a:solidFill>
              <a:schemeClr val="tx1"/>
            </a:solidFill>
          </a:endParaRPr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NO</a:t>
          </a:r>
          <a:r>
            <a:rPr lang="cs-CZ" baseline="-25000" dirty="0" smtClean="0">
              <a:solidFill>
                <a:schemeClr val="tx1"/>
              </a:solidFill>
            </a:rPr>
            <a:t>2</a:t>
          </a:r>
          <a:r>
            <a:rPr lang="cs-CZ" baseline="30000" dirty="0" smtClean="0">
              <a:solidFill>
                <a:schemeClr val="tx1"/>
              </a:solidFill>
            </a:rPr>
            <a:t>1-</a:t>
          </a:r>
          <a:endParaRPr lang="cs-CZ" dirty="0">
            <a:solidFill>
              <a:schemeClr val="tx1"/>
            </a:solidFill>
          </a:endParaRPr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accent6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Ca</a:t>
          </a:r>
          <a:r>
            <a:rPr lang="cs-CZ" baseline="30000" dirty="0" smtClean="0">
              <a:solidFill>
                <a:schemeClr val="tx1"/>
              </a:solidFill>
            </a:rPr>
            <a:t>2+</a:t>
          </a:r>
          <a:endParaRPr lang="cs-CZ" dirty="0">
            <a:solidFill>
              <a:schemeClr val="tx1"/>
            </a:solidFill>
          </a:endParaRPr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A80FDD7B-036B-4D51-A46C-060F05AEB43B}" type="presOf" srcId="{3B7AA913-70A9-4F11-9817-D50F6DB2D9ED}" destId="{66C46115-C8BC-4EFD-A737-2FB7EA7BE35F}" srcOrd="0" destOrd="0" presId="urn:microsoft.com/office/officeart/2005/8/layout/radial1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E75577E8-55E0-495F-B6CB-BCEDCFDC45A1}" type="presOf" srcId="{A1937AC8-A2D4-4794-BE60-771FAB787847}" destId="{5BDCD852-E90B-4299-811D-F307F26803FC}" srcOrd="1" destOrd="0" presId="urn:microsoft.com/office/officeart/2005/8/layout/radial1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C9065700-7805-4A76-BAAC-04D8ED8FC6C6}" type="presOf" srcId="{CA666FD6-F94D-4A29-855C-5FC312061863}" destId="{50DD0ED7-E426-4672-903A-6EDC0E907280}" srcOrd="0" destOrd="0" presId="urn:microsoft.com/office/officeart/2005/8/layout/radial1"/>
    <dgm:cxn modelId="{01FDC405-4BC6-4BE9-9A6B-827DA24A2D0B}" type="presOf" srcId="{1D50DADD-C205-4A42-A4E6-F103717D3607}" destId="{BD513804-36C5-4640-B4F4-183BD55881EE}" srcOrd="0" destOrd="0" presId="urn:microsoft.com/office/officeart/2005/8/layout/radial1"/>
    <dgm:cxn modelId="{88C59C9B-7924-43DD-9290-222277FD3300}" type="presOf" srcId="{CA666FD6-F94D-4A29-855C-5FC312061863}" destId="{FAC8A427-340F-4A71-9011-1070F48E2D32}" srcOrd="1" destOrd="0" presId="urn:microsoft.com/office/officeart/2005/8/layout/radial1"/>
    <dgm:cxn modelId="{CA4C2D5D-4B03-447C-8756-B960D1E729B4}" type="presOf" srcId="{01160DB2-FC51-40BC-822A-6C44E35D380B}" destId="{CC97FF3C-0998-451F-81CC-9DE38787D977}" srcOrd="1" destOrd="0" presId="urn:microsoft.com/office/officeart/2005/8/layout/radial1"/>
    <dgm:cxn modelId="{BF730E01-4518-4125-834C-4115E458A5E4}" type="presOf" srcId="{A1937AC8-A2D4-4794-BE60-771FAB787847}" destId="{A7A6A902-F202-42D1-A30C-1A3D4F13AC89}" srcOrd="0" destOrd="0" presId="urn:microsoft.com/office/officeart/2005/8/layout/radial1"/>
    <dgm:cxn modelId="{FAD56F88-A95C-4306-9954-76DCF39F8B44}" type="presOf" srcId="{1D50DADD-C205-4A42-A4E6-F103717D3607}" destId="{3D210F48-630C-47E1-8584-943C5F9BD79B}" srcOrd="1" destOrd="0" presId="urn:microsoft.com/office/officeart/2005/8/layout/radial1"/>
    <dgm:cxn modelId="{77847542-4816-4377-B241-099286D8BE00}" type="presOf" srcId="{2B3A585C-E70F-42E0-BA8F-31B7FDC2EDC1}" destId="{4B6C55F7-8021-419B-BE3A-BD386DEE3899}" srcOrd="0" destOrd="0" presId="urn:microsoft.com/office/officeart/2005/8/layout/radial1"/>
    <dgm:cxn modelId="{659ACD17-4A9B-4FF0-81BF-5981EDDEE40B}" type="presOf" srcId="{9333E11F-5C8E-4217-990D-CABE80DF57FF}" destId="{F383E101-75EA-4295-8154-93D2F908CB3F}" srcOrd="0" destOrd="0" presId="urn:microsoft.com/office/officeart/2005/8/layout/radial1"/>
    <dgm:cxn modelId="{00657A3E-9F19-4C8C-8E6E-CC5E1F75D39E}" type="presOf" srcId="{DD8E4B01-5F5D-41AA-A4C8-CFFF314EF164}" destId="{70790E90-B5FC-425B-8D4D-149633C03FAF}" srcOrd="0" destOrd="0" presId="urn:microsoft.com/office/officeart/2005/8/layout/radial1"/>
    <dgm:cxn modelId="{6B358182-B328-4272-8E5B-30BF0883988F}" type="presOf" srcId="{01160DB2-FC51-40BC-822A-6C44E35D380B}" destId="{EBB5F328-4A1B-4BA2-ABC8-7AF5629ACFF9}" srcOrd="0" destOrd="0" presId="urn:microsoft.com/office/officeart/2005/8/layout/radial1"/>
    <dgm:cxn modelId="{2E20C970-5400-4BB9-976B-9EE053D4CADF}" type="presOf" srcId="{1EACB03C-C27A-4248-A768-E6D779A45BAA}" destId="{88A51DAD-BD90-42F6-8A76-84EE7D70031B}" srcOrd="0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897AFEC9-BDE6-4667-A952-8FD54CDE9714}" type="presOf" srcId="{8877638A-57F4-415B-907E-4D69F5B6010A}" destId="{E7DA587C-7CBE-423C-B7EC-9B8848B9BC07}" srcOrd="0" destOrd="0" presId="urn:microsoft.com/office/officeart/2005/8/layout/radial1"/>
    <dgm:cxn modelId="{F2B95BE2-E95F-493E-B804-3B257DE05A18}" type="presParOf" srcId="{88A51DAD-BD90-42F6-8A76-84EE7D70031B}" destId="{4B6C55F7-8021-419B-BE3A-BD386DEE3899}" srcOrd="0" destOrd="0" presId="urn:microsoft.com/office/officeart/2005/8/layout/radial1"/>
    <dgm:cxn modelId="{F883BB89-2DE9-4C43-9A10-D2D8D6C236CF}" type="presParOf" srcId="{88A51DAD-BD90-42F6-8A76-84EE7D70031B}" destId="{50DD0ED7-E426-4672-903A-6EDC0E907280}" srcOrd="1" destOrd="0" presId="urn:microsoft.com/office/officeart/2005/8/layout/radial1"/>
    <dgm:cxn modelId="{CAEA0ADD-D296-43E3-9615-6CEFF9FC38C8}" type="presParOf" srcId="{50DD0ED7-E426-4672-903A-6EDC0E907280}" destId="{FAC8A427-340F-4A71-9011-1070F48E2D32}" srcOrd="0" destOrd="0" presId="urn:microsoft.com/office/officeart/2005/8/layout/radial1"/>
    <dgm:cxn modelId="{914C524C-1080-44A4-9FC5-946E5DF753CC}" type="presParOf" srcId="{88A51DAD-BD90-42F6-8A76-84EE7D70031B}" destId="{70790E90-B5FC-425B-8D4D-149633C03FAF}" srcOrd="2" destOrd="0" presId="urn:microsoft.com/office/officeart/2005/8/layout/radial1"/>
    <dgm:cxn modelId="{86E64BA9-35CB-4E09-A3E3-4DDD1212C43A}" type="presParOf" srcId="{88A51DAD-BD90-42F6-8A76-84EE7D70031B}" destId="{EBB5F328-4A1B-4BA2-ABC8-7AF5629ACFF9}" srcOrd="3" destOrd="0" presId="urn:microsoft.com/office/officeart/2005/8/layout/radial1"/>
    <dgm:cxn modelId="{5488A1E0-1208-41AA-AFA5-DE14C780C566}" type="presParOf" srcId="{EBB5F328-4A1B-4BA2-ABC8-7AF5629ACFF9}" destId="{CC97FF3C-0998-451F-81CC-9DE38787D977}" srcOrd="0" destOrd="0" presId="urn:microsoft.com/office/officeart/2005/8/layout/radial1"/>
    <dgm:cxn modelId="{0DE97DCD-F573-4C40-98D2-B0E6B713B15A}" type="presParOf" srcId="{88A51DAD-BD90-42F6-8A76-84EE7D70031B}" destId="{E7DA587C-7CBE-423C-B7EC-9B8848B9BC07}" srcOrd="4" destOrd="0" presId="urn:microsoft.com/office/officeart/2005/8/layout/radial1"/>
    <dgm:cxn modelId="{CD994F32-4F9F-484A-9926-8FE4571663EF}" type="presParOf" srcId="{88A51DAD-BD90-42F6-8A76-84EE7D70031B}" destId="{BD513804-36C5-4640-B4F4-183BD55881EE}" srcOrd="5" destOrd="0" presId="urn:microsoft.com/office/officeart/2005/8/layout/radial1"/>
    <dgm:cxn modelId="{4EF84A4D-5192-48FF-BF7A-ABCC009D7509}" type="presParOf" srcId="{BD513804-36C5-4640-B4F4-183BD55881EE}" destId="{3D210F48-630C-47E1-8584-943C5F9BD79B}" srcOrd="0" destOrd="0" presId="urn:microsoft.com/office/officeart/2005/8/layout/radial1"/>
    <dgm:cxn modelId="{F7045E7E-941A-44D8-BEA2-356A53B3B8B3}" type="presParOf" srcId="{88A51DAD-BD90-42F6-8A76-84EE7D70031B}" destId="{F383E101-75EA-4295-8154-93D2F908CB3F}" srcOrd="6" destOrd="0" presId="urn:microsoft.com/office/officeart/2005/8/layout/radial1"/>
    <dgm:cxn modelId="{1FEEE035-E772-4824-AC0C-C231CCA54060}" type="presParOf" srcId="{88A51DAD-BD90-42F6-8A76-84EE7D70031B}" destId="{A7A6A902-F202-42D1-A30C-1A3D4F13AC89}" srcOrd="7" destOrd="0" presId="urn:microsoft.com/office/officeart/2005/8/layout/radial1"/>
    <dgm:cxn modelId="{5CA2044C-F456-46D1-AD2B-CBBA57482E08}" type="presParOf" srcId="{A7A6A902-F202-42D1-A30C-1A3D4F13AC89}" destId="{5BDCD852-E90B-4299-811D-F307F26803FC}" srcOrd="0" destOrd="0" presId="urn:microsoft.com/office/officeart/2005/8/layout/radial1"/>
    <dgm:cxn modelId="{F5A55068-1BCD-4A0C-84BF-353622B0B66F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tx2">
            <a:lumMod val="40000"/>
            <a:lumOff val="60000"/>
          </a:schemeClr>
        </a:solidFill>
        <a:ln w="12700"/>
      </dgm:spPr>
      <dgm:t>
        <a:bodyPr/>
        <a:lstStyle/>
        <a:p>
          <a:r>
            <a:rPr lang="cs-CZ" dirty="0" smtClean="0"/>
            <a:t>Cl</a:t>
          </a:r>
          <a:r>
            <a:rPr lang="cs-CZ" baseline="30000" dirty="0" smtClean="0"/>
            <a:t>1-</a:t>
          </a:r>
          <a:endParaRPr lang="cs-CZ" dirty="0"/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tx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/>
            <a:t>Na</a:t>
          </a:r>
          <a:r>
            <a:rPr lang="cs-CZ" baseline="30000" dirty="0" smtClean="0"/>
            <a:t>1+</a:t>
          </a:r>
          <a:endParaRPr lang="cs-CZ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/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tx2">
            <a:lumMod val="20000"/>
            <a:lumOff val="80000"/>
          </a:schemeClr>
        </a:solidFill>
        <a:ln w="12700"/>
      </dgm:spPr>
      <dgm:t>
        <a:bodyPr/>
        <a:lstStyle/>
        <a:p>
          <a:r>
            <a:rPr lang="cs-CZ" dirty="0" smtClean="0"/>
            <a:t>Ba</a:t>
          </a:r>
          <a:r>
            <a:rPr lang="cs-CZ" baseline="30000" dirty="0" smtClean="0"/>
            <a:t>2+</a:t>
          </a:r>
          <a:endParaRPr lang="cs-CZ" dirty="0"/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tx2">
            <a:lumMod val="20000"/>
            <a:lumOff val="80000"/>
          </a:schemeClr>
        </a:solidFill>
        <a:ln w="12700"/>
      </dgm:spPr>
      <dgm:t>
        <a:bodyPr/>
        <a:lstStyle/>
        <a:p>
          <a:r>
            <a:rPr lang="cs-CZ" dirty="0" smtClean="0"/>
            <a:t>NH</a:t>
          </a:r>
          <a:r>
            <a:rPr lang="cs-CZ" baseline="-25000" dirty="0" smtClean="0"/>
            <a:t>4</a:t>
          </a:r>
          <a:r>
            <a:rPr lang="cs-CZ" baseline="30000" dirty="0" smtClean="0"/>
            <a:t>1+</a:t>
          </a:r>
          <a:endParaRPr lang="cs-CZ" dirty="0"/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tx2">
            <a:lumMod val="20000"/>
            <a:lumOff val="80000"/>
          </a:schemeClr>
        </a:solidFill>
        <a:ln w="12700"/>
      </dgm:spPr>
      <dgm:t>
        <a:bodyPr/>
        <a:lstStyle/>
        <a:p>
          <a:r>
            <a:rPr lang="cs-CZ" dirty="0" smtClean="0"/>
            <a:t>Fe</a:t>
          </a:r>
          <a:r>
            <a:rPr lang="cs-CZ" baseline="30000" dirty="0" smtClean="0"/>
            <a:t>3+</a:t>
          </a:r>
          <a:endParaRPr lang="cs-CZ" dirty="0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BE8F278E-62CE-49E6-82C0-DD1EC4DB6E0F}">
      <dgm:prSet/>
      <dgm:spPr/>
      <dgm:t>
        <a:bodyPr/>
        <a:lstStyle/>
        <a:p>
          <a:endParaRPr lang="cs-CZ"/>
        </a:p>
      </dgm:t>
    </dgm:pt>
    <dgm:pt modelId="{65C0DAEB-A6FB-408C-ADF8-FAD2D46049E1}" type="parTrans" cxnId="{DE5F5D2B-DB03-4A4D-BC52-86B38F411F42}">
      <dgm:prSet/>
      <dgm:spPr/>
      <dgm:t>
        <a:bodyPr/>
        <a:lstStyle/>
        <a:p>
          <a:endParaRPr lang="cs-CZ"/>
        </a:p>
      </dgm:t>
    </dgm:pt>
    <dgm:pt modelId="{688AA7D7-BF65-455A-BDD8-F16DDE9190D7}" type="sibTrans" cxnId="{DE5F5D2B-DB03-4A4D-BC52-86B38F411F42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DE5F5D2B-DB03-4A4D-BC52-86B38F411F42}" srcId="{1EACB03C-C27A-4248-A768-E6D779A45BAA}" destId="{BE8F278E-62CE-49E6-82C0-DD1EC4DB6E0F}" srcOrd="1" destOrd="0" parTransId="{65C0DAEB-A6FB-408C-ADF8-FAD2D46049E1}" sibTransId="{688AA7D7-BF65-455A-BDD8-F16DDE9190D7}"/>
    <dgm:cxn modelId="{FF20F94B-5CED-4C02-B1E6-335748D1B7D7}" type="presOf" srcId="{1D50DADD-C205-4A42-A4E6-F103717D3607}" destId="{3D210F48-630C-47E1-8584-943C5F9BD79B}" srcOrd="1" destOrd="0" presId="urn:microsoft.com/office/officeart/2005/8/layout/radial1"/>
    <dgm:cxn modelId="{71C43101-D597-4646-80AE-F430D355A4FD}" type="presOf" srcId="{01160DB2-FC51-40BC-822A-6C44E35D380B}" destId="{CC97FF3C-0998-451F-81CC-9DE38787D977}" srcOrd="1" destOrd="0" presId="urn:microsoft.com/office/officeart/2005/8/layout/radial1"/>
    <dgm:cxn modelId="{F95550D3-F11B-491C-8B18-0F848B509CA8}" type="presOf" srcId="{A1937AC8-A2D4-4794-BE60-771FAB787847}" destId="{5BDCD852-E90B-4299-811D-F307F26803FC}" srcOrd="1" destOrd="0" presId="urn:microsoft.com/office/officeart/2005/8/layout/radial1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E345A5D3-DD21-4276-BE97-6E595F9B40CC}" type="presOf" srcId="{CA666FD6-F94D-4A29-855C-5FC312061863}" destId="{50DD0ED7-E426-4672-903A-6EDC0E907280}" srcOrd="0" destOrd="0" presId="urn:microsoft.com/office/officeart/2005/8/layout/radial1"/>
    <dgm:cxn modelId="{19816015-7915-4745-A5A2-BD749F70C2A5}" type="presOf" srcId="{8877638A-57F4-415B-907E-4D69F5B6010A}" destId="{E7DA587C-7CBE-423C-B7EC-9B8848B9BC07}" srcOrd="0" destOrd="0" presId="urn:microsoft.com/office/officeart/2005/8/layout/radial1"/>
    <dgm:cxn modelId="{0D6C62F6-2630-4E8C-BB94-12A2ED31337B}" type="presOf" srcId="{2B3A585C-E70F-42E0-BA8F-31B7FDC2EDC1}" destId="{4B6C55F7-8021-419B-BE3A-BD386DEE3899}" srcOrd="0" destOrd="0" presId="urn:microsoft.com/office/officeart/2005/8/layout/radial1"/>
    <dgm:cxn modelId="{7612DCC7-43B5-42CD-8B8A-D9E86F2A8873}" type="presOf" srcId="{1D50DADD-C205-4A42-A4E6-F103717D3607}" destId="{BD513804-36C5-4640-B4F4-183BD55881EE}" srcOrd="0" destOrd="0" presId="urn:microsoft.com/office/officeart/2005/8/layout/radial1"/>
    <dgm:cxn modelId="{8FD9E305-EC1F-4BB9-81C5-B0919E6B6367}" type="presOf" srcId="{01160DB2-FC51-40BC-822A-6C44E35D380B}" destId="{EBB5F328-4A1B-4BA2-ABC8-7AF5629ACFF9}" srcOrd="0" destOrd="0" presId="urn:microsoft.com/office/officeart/2005/8/layout/radial1"/>
    <dgm:cxn modelId="{3AFBED26-6EB8-4B22-AB10-5ECC891ED1D7}" type="presOf" srcId="{A1937AC8-A2D4-4794-BE60-771FAB787847}" destId="{A7A6A902-F202-42D1-A30C-1A3D4F13AC89}" srcOrd="0" destOrd="0" presId="urn:microsoft.com/office/officeart/2005/8/layout/radial1"/>
    <dgm:cxn modelId="{8A5050A8-73C2-470C-91A2-2625FB67B459}" type="presOf" srcId="{3B7AA913-70A9-4F11-9817-D50F6DB2D9ED}" destId="{66C46115-C8BC-4EFD-A737-2FB7EA7BE35F}" srcOrd="0" destOrd="0" presId="urn:microsoft.com/office/officeart/2005/8/layout/radial1"/>
    <dgm:cxn modelId="{306B8918-5846-496C-BD76-136686F2463B}" type="presOf" srcId="{9333E11F-5C8E-4217-990D-CABE80DF57FF}" destId="{F383E101-75EA-4295-8154-93D2F908CB3F}" srcOrd="0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B6D523C4-5E05-4239-A8FF-92FE3C0B28A0}" type="presOf" srcId="{CA666FD6-F94D-4A29-855C-5FC312061863}" destId="{FAC8A427-340F-4A71-9011-1070F48E2D32}" srcOrd="1" destOrd="0" presId="urn:microsoft.com/office/officeart/2005/8/layout/radial1"/>
    <dgm:cxn modelId="{0A1A43AC-3FB0-4437-A2C4-B35267C69ACE}" type="presOf" srcId="{DD8E4B01-5F5D-41AA-A4C8-CFFF314EF164}" destId="{70790E90-B5FC-425B-8D4D-149633C03FAF}" srcOrd="0" destOrd="0" presId="urn:microsoft.com/office/officeart/2005/8/layout/radial1"/>
    <dgm:cxn modelId="{6C0FB8B2-0385-4AC7-9697-1731951BD7D6}" type="presOf" srcId="{1EACB03C-C27A-4248-A768-E6D779A45BAA}" destId="{88A51DAD-BD90-42F6-8A76-84EE7D70031B}" srcOrd="0" destOrd="0" presId="urn:microsoft.com/office/officeart/2005/8/layout/radial1"/>
    <dgm:cxn modelId="{E5C62F83-D343-4306-89A2-203756F113C2}" type="presParOf" srcId="{88A51DAD-BD90-42F6-8A76-84EE7D70031B}" destId="{4B6C55F7-8021-419B-BE3A-BD386DEE3899}" srcOrd="0" destOrd="0" presId="urn:microsoft.com/office/officeart/2005/8/layout/radial1"/>
    <dgm:cxn modelId="{88E05680-23FD-4126-B316-27055A9C8DD8}" type="presParOf" srcId="{88A51DAD-BD90-42F6-8A76-84EE7D70031B}" destId="{50DD0ED7-E426-4672-903A-6EDC0E907280}" srcOrd="1" destOrd="0" presId="urn:microsoft.com/office/officeart/2005/8/layout/radial1"/>
    <dgm:cxn modelId="{137ADEFC-A624-4EF8-A5A1-42A00FD90832}" type="presParOf" srcId="{50DD0ED7-E426-4672-903A-6EDC0E907280}" destId="{FAC8A427-340F-4A71-9011-1070F48E2D32}" srcOrd="0" destOrd="0" presId="urn:microsoft.com/office/officeart/2005/8/layout/radial1"/>
    <dgm:cxn modelId="{0CF1A15E-720B-4C01-B43F-8549AF162112}" type="presParOf" srcId="{88A51DAD-BD90-42F6-8A76-84EE7D70031B}" destId="{70790E90-B5FC-425B-8D4D-149633C03FAF}" srcOrd="2" destOrd="0" presId="urn:microsoft.com/office/officeart/2005/8/layout/radial1"/>
    <dgm:cxn modelId="{0AEB312E-0D19-4BBD-B256-E1E18314AE7A}" type="presParOf" srcId="{88A51DAD-BD90-42F6-8A76-84EE7D70031B}" destId="{EBB5F328-4A1B-4BA2-ABC8-7AF5629ACFF9}" srcOrd="3" destOrd="0" presId="urn:microsoft.com/office/officeart/2005/8/layout/radial1"/>
    <dgm:cxn modelId="{6BCD38D5-6138-46D2-ACCA-035F09CD9CBD}" type="presParOf" srcId="{EBB5F328-4A1B-4BA2-ABC8-7AF5629ACFF9}" destId="{CC97FF3C-0998-451F-81CC-9DE38787D977}" srcOrd="0" destOrd="0" presId="urn:microsoft.com/office/officeart/2005/8/layout/radial1"/>
    <dgm:cxn modelId="{2DDFC2B1-4329-4C2A-B0BE-B23B0965356F}" type="presParOf" srcId="{88A51DAD-BD90-42F6-8A76-84EE7D70031B}" destId="{E7DA587C-7CBE-423C-B7EC-9B8848B9BC07}" srcOrd="4" destOrd="0" presId="urn:microsoft.com/office/officeart/2005/8/layout/radial1"/>
    <dgm:cxn modelId="{16A51A72-4609-4970-A621-D3D7D761BC6D}" type="presParOf" srcId="{88A51DAD-BD90-42F6-8A76-84EE7D70031B}" destId="{BD513804-36C5-4640-B4F4-183BD55881EE}" srcOrd="5" destOrd="0" presId="urn:microsoft.com/office/officeart/2005/8/layout/radial1"/>
    <dgm:cxn modelId="{DBCCD05D-A216-4A7A-95D6-5EC67FA5C196}" type="presParOf" srcId="{BD513804-36C5-4640-B4F4-183BD55881EE}" destId="{3D210F48-630C-47E1-8584-943C5F9BD79B}" srcOrd="0" destOrd="0" presId="urn:microsoft.com/office/officeart/2005/8/layout/radial1"/>
    <dgm:cxn modelId="{FBFAE30D-F9F6-4EA9-87FE-4047CC317E9F}" type="presParOf" srcId="{88A51DAD-BD90-42F6-8A76-84EE7D70031B}" destId="{F383E101-75EA-4295-8154-93D2F908CB3F}" srcOrd="6" destOrd="0" presId="urn:microsoft.com/office/officeart/2005/8/layout/radial1"/>
    <dgm:cxn modelId="{861FD606-BD33-4517-BF56-918496DB936A}" type="presParOf" srcId="{88A51DAD-BD90-42F6-8A76-84EE7D70031B}" destId="{A7A6A902-F202-42D1-A30C-1A3D4F13AC89}" srcOrd="7" destOrd="0" presId="urn:microsoft.com/office/officeart/2005/8/layout/radial1"/>
    <dgm:cxn modelId="{BB732B2D-7265-4C73-92BF-9EF741DD83FD}" type="presParOf" srcId="{A7A6A902-F202-42D1-A30C-1A3D4F13AC89}" destId="{5BDCD852-E90B-4299-811D-F307F26803FC}" srcOrd="0" destOrd="0" presId="urn:microsoft.com/office/officeart/2005/8/layout/radial1"/>
    <dgm:cxn modelId="{A996D134-0454-41F5-8C2F-DDFC0C931EC3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CO</a:t>
          </a:r>
          <a:r>
            <a:rPr lang="cs-CZ" baseline="-25000" dirty="0" smtClean="0">
              <a:solidFill>
                <a:schemeClr val="tx1"/>
              </a:solidFill>
            </a:rPr>
            <a:t>3</a:t>
          </a:r>
          <a:r>
            <a:rPr lang="cs-CZ" baseline="30000" dirty="0" smtClean="0">
              <a:solidFill>
                <a:schemeClr val="tx1"/>
              </a:solidFill>
            </a:rPr>
            <a:t>2-</a:t>
          </a:r>
          <a:endParaRPr lang="cs-CZ" dirty="0">
            <a:solidFill>
              <a:schemeClr val="tx1"/>
            </a:solidFill>
          </a:endParaRPr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bg1">
            <a:lumMod val="9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Al</a:t>
          </a:r>
          <a:r>
            <a:rPr lang="cs-CZ" baseline="30000" dirty="0" smtClean="0">
              <a:solidFill>
                <a:schemeClr val="tx1"/>
              </a:solidFill>
            </a:rPr>
            <a:t>3+</a:t>
          </a:r>
          <a:endParaRPr lang="cs-CZ" dirty="0">
            <a:solidFill>
              <a:schemeClr val="tx1"/>
            </a:solidFill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>
            <a:ln>
              <a:solidFill>
                <a:sysClr val="windowText" lastClr="000000"/>
              </a:solidFill>
            </a:ln>
          </a:endParaRPr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bg1">
            <a:lumMod val="9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</a:t>
          </a:r>
          <a:r>
            <a:rPr lang="cs-CZ" baseline="30000" dirty="0" smtClean="0">
              <a:solidFill>
                <a:schemeClr val="tx1"/>
              </a:solidFill>
            </a:rPr>
            <a:t>1+</a:t>
          </a:r>
          <a:endParaRPr lang="cs-CZ" dirty="0">
            <a:solidFill>
              <a:schemeClr val="tx1"/>
            </a:solidFill>
          </a:endParaRPr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bg1">
            <a:lumMod val="95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Mg</a:t>
          </a:r>
          <a:r>
            <a:rPr lang="cs-CZ" baseline="30000" dirty="0" smtClean="0">
              <a:solidFill>
                <a:schemeClr val="tx1"/>
              </a:solidFill>
            </a:rPr>
            <a:t>2+</a:t>
          </a:r>
          <a:endParaRPr lang="cs-CZ" dirty="0">
            <a:solidFill>
              <a:schemeClr val="tx1"/>
            </a:solidFill>
          </a:endParaRPr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bg1">
            <a:lumMod val="9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Li</a:t>
          </a:r>
          <a:r>
            <a:rPr lang="cs-CZ" baseline="30000" dirty="0" smtClean="0">
              <a:solidFill>
                <a:schemeClr val="tx1"/>
              </a:solidFill>
            </a:rPr>
            <a:t>1+</a:t>
          </a:r>
          <a:endParaRPr lang="cs-CZ" dirty="0">
            <a:solidFill>
              <a:schemeClr val="tx1"/>
            </a:solidFill>
          </a:endParaRPr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83E0A81A-A1BA-48FF-A5BB-E7B5D75763B9}" type="presOf" srcId="{9333E11F-5C8E-4217-990D-CABE80DF57FF}" destId="{F383E101-75EA-4295-8154-93D2F908CB3F}" srcOrd="0" destOrd="0" presId="urn:microsoft.com/office/officeart/2005/8/layout/radial1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465D51AD-3E17-42B2-9AED-4B7CB47A82C4}" type="presOf" srcId="{1D50DADD-C205-4A42-A4E6-F103717D3607}" destId="{3D210F48-630C-47E1-8584-943C5F9BD79B}" srcOrd="1" destOrd="0" presId="urn:microsoft.com/office/officeart/2005/8/layout/radial1"/>
    <dgm:cxn modelId="{704C7CC7-BAF1-4B29-B880-4B49EFCCBB1C}" type="presOf" srcId="{CA666FD6-F94D-4A29-855C-5FC312061863}" destId="{50DD0ED7-E426-4672-903A-6EDC0E907280}" srcOrd="0" destOrd="0" presId="urn:microsoft.com/office/officeart/2005/8/layout/radial1"/>
    <dgm:cxn modelId="{E59F8CC9-3404-4D29-BA9D-0B3AD9875C20}" type="presOf" srcId="{8877638A-57F4-415B-907E-4D69F5B6010A}" destId="{E7DA587C-7CBE-423C-B7EC-9B8848B9BC07}" srcOrd="0" destOrd="0" presId="urn:microsoft.com/office/officeart/2005/8/layout/radial1"/>
    <dgm:cxn modelId="{6A23FF35-640D-4D49-A27F-6145E28651B5}" type="presOf" srcId="{01160DB2-FC51-40BC-822A-6C44E35D380B}" destId="{EBB5F328-4A1B-4BA2-ABC8-7AF5629ACFF9}" srcOrd="0" destOrd="0" presId="urn:microsoft.com/office/officeart/2005/8/layout/radial1"/>
    <dgm:cxn modelId="{C6EB8255-2FBA-4AEA-9E22-E9425F006A19}" type="presOf" srcId="{A1937AC8-A2D4-4794-BE60-771FAB787847}" destId="{A7A6A902-F202-42D1-A30C-1A3D4F13AC89}" srcOrd="0" destOrd="0" presId="urn:microsoft.com/office/officeart/2005/8/layout/radial1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2DF8690A-CC2A-4031-9A01-28A3EF3397AA}" type="presOf" srcId="{3B7AA913-70A9-4F11-9817-D50F6DB2D9ED}" destId="{66C46115-C8BC-4EFD-A737-2FB7EA7BE35F}" srcOrd="0" destOrd="0" presId="urn:microsoft.com/office/officeart/2005/8/layout/radial1"/>
    <dgm:cxn modelId="{373F2F47-667A-4E5F-8196-67F7A8EA9DEB}" type="presOf" srcId="{1D50DADD-C205-4A42-A4E6-F103717D3607}" destId="{BD513804-36C5-4640-B4F4-183BD55881EE}" srcOrd="0" destOrd="0" presId="urn:microsoft.com/office/officeart/2005/8/layout/radial1"/>
    <dgm:cxn modelId="{891ADFF8-42AF-43F2-A098-D263847BBB53}" type="presOf" srcId="{1EACB03C-C27A-4248-A768-E6D779A45BAA}" destId="{88A51DAD-BD90-42F6-8A76-84EE7D70031B}" srcOrd="0" destOrd="0" presId="urn:microsoft.com/office/officeart/2005/8/layout/radial1"/>
    <dgm:cxn modelId="{F6935368-16B5-4B0E-B124-14A4F1FC131F}" type="presOf" srcId="{A1937AC8-A2D4-4794-BE60-771FAB787847}" destId="{5BDCD852-E90B-4299-811D-F307F26803FC}" srcOrd="1" destOrd="0" presId="urn:microsoft.com/office/officeart/2005/8/layout/radial1"/>
    <dgm:cxn modelId="{6C6C82FC-3DA7-4255-ADA2-95FDA08BAA30}" type="presOf" srcId="{2B3A585C-E70F-42E0-BA8F-31B7FDC2EDC1}" destId="{4B6C55F7-8021-419B-BE3A-BD386DEE3899}" srcOrd="0" destOrd="0" presId="urn:microsoft.com/office/officeart/2005/8/layout/radial1"/>
    <dgm:cxn modelId="{BB97E514-E6BA-485E-B4AE-5E9FDE5E88DC}" type="presOf" srcId="{CA666FD6-F94D-4A29-855C-5FC312061863}" destId="{FAC8A427-340F-4A71-9011-1070F48E2D32}" srcOrd="1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85EF495A-CE82-442E-BFCD-C35E85DF6EFA}" type="presOf" srcId="{01160DB2-FC51-40BC-822A-6C44E35D380B}" destId="{CC97FF3C-0998-451F-81CC-9DE38787D977}" srcOrd="1" destOrd="0" presId="urn:microsoft.com/office/officeart/2005/8/layout/radial1"/>
    <dgm:cxn modelId="{A2CDF314-A029-4DE3-9B16-848FB9932756}" type="presOf" srcId="{DD8E4B01-5F5D-41AA-A4C8-CFFF314EF164}" destId="{70790E90-B5FC-425B-8D4D-149633C03FAF}" srcOrd="0" destOrd="0" presId="urn:microsoft.com/office/officeart/2005/8/layout/radial1"/>
    <dgm:cxn modelId="{376920F9-3F6A-4D2C-AA8B-8789BC3BF8BB}" type="presParOf" srcId="{88A51DAD-BD90-42F6-8A76-84EE7D70031B}" destId="{4B6C55F7-8021-419B-BE3A-BD386DEE3899}" srcOrd="0" destOrd="0" presId="urn:microsoft.com/office/officeart/2005/8/layout/radial1"/>
    <dgm:cxn modelId="{9258F068-1E66-4077-89B1-DE5FC51BFCFB}" type="presParOf" srcId="{88A51DAD-BD90-42F6-8A76-84EE7D70031B}" destId="{50DD0ED7-E426-4672-903A-6EDC0E907280}" srcOrd="1" destOrd="0" presId="urn:microsoft.com/office/officeart/2005/8/layout/radial1"/>
    <dgm:cxn modelId="{1E9C6A36-5F9B-4CB8-B4A7-B41EBC7EB477}" type="presParOf" srcId="{50DD0ED7-E426-4672-903A-6EDC0E907280}" destId="{FAC8A427-340F-4A71-9011-1070F48E2D32}" srcOrd="0" destOrd="0" presId="urn:microsoft.com/office/officeart/2005/8/layout/radial1"/>
    <dgm:cxn modelId="{58C603F8-591A-487E-B2BD-ECAEE5FB56C3}" type="presParOf" srcId="{88A51DAD-BD90-42F6-8A76-84EE7D70031B}" destId="{70790E90-B5FC-425B-8D4D-149633C03FAF}" srcOrd="2" destOrd="0" presId="urn:microsoft.com/office/officeart/2005/8/layout/radial1"/>
    <dgm:cxn modelId="{29142D8A-12E2-4DF0-836D-CE3BF707D74A}" type="presParOf" srcId="{88A51DAD-BD90-42F6-8A76-84EE7D70031B}" destId="{EBB5F328-4A1B-4BA2-ABC8-7AF5629ACFF9}" srcOrd="3" destOrd="0" presId="urn:microsoft.com/office/officeart/2005/8/layout/radial1"/>
    <dgm:cxn modelId="{83C35247-CBB5-4B14-89B0-31BC06F8ADBB}" type="presParOf" srcId="{EBB5F328-4A1B-4BA2-ABC8-7AF5629ACFF9}" destId="{CC97FF3C-0998-451F-81CC-9DE38787D977}" srcOrd="0" destOrd="0" presId="urn:microsoft.com/office/officeart/2005/8/layout/radial1"/>
    <dgm:cxn modelId="{5375BDE6-12B3-4019-AC40-4CEE5A120DE1}" type="presParOf" srcId="{88A51DAD-BD90-42F6-8A76-84EE7D70031B}" destId="{E7DA587C-7CBE-423C-B7EC-9B8848B9BC07}" srcOrd="4" destOrd="0" presId="urn:microsoft.com/office/officeart/2005/8/layout/radial1"/>
    <dgm:cxn modelId="{8AF6DB28-FCA7-4945-B7D9-4D286E587BB1}" type="presParOf" srcId="{88A51DAD-BD90-42F6-8A76-84EE7D70031B}" destId="{BD513804-36C5-4640-B4F4-183BD55881EE}" srcOrd="5" destOrd="0" presId="urn:microsoft.com/office/officeart/2005/8/layout/radial1"/>
    <dgm:cxn modelId="{5F30DC81-EC72-4D8B-8BDE-4BDD07937DE8}" type="presParOf" srcId="{BD513804-36C5-4640-B4F4-183BD55881EE}" destId="{3D210F48-630C-47E1-8584-943C5F9BD79B}" srcOrd="0" destOrd="0" presId="urn:microsoft.com/office/officeart/2005/8/layout/radial1"/>
    <dgm:cxn modelId="{D42A674E-2949-46FD-8EF4-85E098000D4E}" type="presParOf" srcId="{88A51DAD-BD90-42F6-8A76-84EE7D70031B}" destId="{F383E101-75EA-4295-8154-93D2F908CB3F}" srcOrd="6" destOrd="0" presId="urn:microsoft.com/office/officeart/2005/8/layout/radial1"/>
    <dgm:cxn modelId="{16A3BADF-C299-4861-B7B1-E14D606DD3B0}" type="presParOf" srcId="{88A51DAD-BD90-42F6-8A76-84EE7D70031B}" destId="{A7A6A902-F202-42D1-A30C-1A3D4F13AC89}" srcOrd="7" destOrd="0" presId="urn:microsoft.com/office/officeart/2005/8/layout/radial1"/>
    <dgm:cxn modelId="{56BA9A9A-6215-458B-8F07-332FFA875D05}" type="presParOf" srcId="{A7A6A902-F202-42D1-A30C-1A3D4F13AC89}" destId="{5BDCD852-E90B-4299-811D-F307F26803FC}" srcOrd="0" destOrd="0" presId="urn:microsoft.com/office/officeart/2005/8/layout/radial1"/>
    <dgm:cxn modelId="{55043FFC-FB5A-4460-9A1C-6350D57A70CB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accent2">
            <a:lumMod val="40000"/>
            <a:lumOff val="60000"/>
          </a:schemeClr>
        </a:solidFill>
        <a:ln w="12700"/>
      </dgm:spPr>
      <dgm:t>
        <a:bodyPr/>
        <a:lstStyle/>
        <a:p>
          <a:r>
            <a:rPr lang="cs-CZ" dirty="0" smtClean="0"/>
            <a:t>Al</a:t>
          </a:r>
          <a:r>
            <a:rPr lang="cs-CZ" baseline="30000" dirty="0" smtClean="0"/>
            <a:t>3+</a:t>
          </a:r>
          <a:endParaRPr lang="cs-CZ" dirty="0"/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accent3">
            <a:lumMod val="60000"/>
            <a:lumOff val="4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/>
            <a:t>S</a:t>
          </a:r>
          <a:r>
            <a:rPr lang="cs-CZ" baseline="30000" dirty="0" smtClean="0"/>
            <a:t>2-</a:t>
          </a:r>
          <a:endParaRPr lang="cs-CZ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/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accent3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/>
            <a:t>SO</a:t>
          </a:r>
          <a:r>
            <a:rPr lang="cs-CZ" baseline="-25000" dirty="0" smtClean="0"/>
            <a:t>4</a:t>
          </a:r>
          <a:r>
            <a:rPr lang="cs-CZ" baseline="30000" dirty="0" smtClean="0"/>
            <a:t>2-</a:t>
          </a:r>
          <a:endParaRPr lang="cs-CZ" dirty="0"/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BE8F278E-62CE-49E6-82C0-DD1EC4DB6E0F}">
      <dgm:prSet/>
      <dgm:spPr/>
      <dgm:t>
        <a:bodyPr/>
        <a:lstStyle/>
        <a:p>
          <a:endParaRPr lang="cs-CZ"/>
        </a:p>
      </dgm:t>
    </dgm:pt>
    <dgm:pt modelId="{65C0DAEB-A6FB-408C-ADF8-FAD2D46049E1}" type="parTrans" cxnId="{DE5F5D2B-DB03-4A4D-BC52-86B38F411F42}">
      <dgm:prSet/>
      <dgm:spPr/>
      <dgm:t>
        <a:bodyPr/>
        <a:lstStyle/>
        <a:p>
          <a:endParaRPr lang="cs-CZ"/>
        </a:p>
      </dgm:t>
    </dgm:pt>
    <dgm:pt modelId="{688AA7D7-BF65-455A-BDD8-F16DDE9190D7}" type="sibTrans" cxnId="{DE5F5D2B-DB03-4A4D-BC52-86B38F411F42}">
      <dgm:prSet/>
      <dgm:spPr/>
      <dgm:t>
        <a:bodyPr/>
        <a:lstStyle/>
        <a:p>
          <a:endParaRPr lang="cs-CZ"/>
        </a:p>
      </dgm:t>
    </dgm:pt>
    <dgm:pt modelId="{73F7B9AC-42AF-40D8-88B8-A7F46992F0AD}">
      <dgm:prSet/>
      <dgm:spPr/>
      <dgm:t>
        <a:bodyPr/>
        <a:lstStyle/>
        <a:p>
          <a:endParaRPr lang="cs-CZ"/>
        </a:p>
      </dgm:t>
    </dgm:pt>
    <dgm:pt modelId="{F7EB1FD3-DAF9-4D8C-A28E-9927B7E07AB0}" type="parTrans" cxnId="{4CDE0D3F-12BC-419D-BEE8-5D969987BFCE}">
      <dgm:prSet/>
      <dgm:spPr/>
      <dgm:t>
        <a:bodyPr/>
        <a:lstStyle/>
        <a:p>
          <a:endParaRPr lang="cs-CZ"/>
        </a:p>
      </dgm:t>
    </dgm:pt>
    <dgm:pt modelId="{F54D07FF-BF45-4890-AE25-F707706965CF}" type="sibTrans" cxnId="{4CDE0D3F-12BC-419D-BEE8-5D969987BFCE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accent3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/>
            <a:t>IO</a:t>
          </a:r>
          <a:r>
            <a:rPr lang="cs-CZ" baseline="-25000" dirty="0" smtClean="0"/>
            <a:t>3</a:t>
          </a:r>
          <a:r>
            <a:rPr lang="cs-CZ" baseline="30000" dirty="0" smtClean="0"/>
            <a:t>1-</a:t>
          </a:r>
          <a:endParaRPr lang="cs-CZ" dirty="0"/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accent3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/>
            <a:t>ClO</a:t>
          </a:r>
          <a:r>
            <a:rPr lang="cs-CZ" baseline="30000" dirty="0" smtClean="0"/>
            <a:t>1-</a:t>
          </a:r>
          <a:endParaRPr lang="cs-CZ" dirty="0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75132" custScaleY="75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C6010C12-0F94-43A4-BEC6-98F0BBDF8FD7}" type="presOf" srcId="{CA666FD6-F94D-4A29-855C-5FC312061863}" destId="{FAC8A427-340F-4A71-9011-1070F48E2D32}" srcOrd="1" destOrd="0" presId="urn:microsoft.com/office/officeart/2005/8/layout/radial1"/>
    <dgm:cxn modelId="{DE5F5D2B-DB03-4A4D-BC52-86B38F411F42}" srcId="{1EACB03C-C27A-4248-A768-E6D779A45BAA}" destId="{BE8F278E-62CE-49E6-82C0-DD1EC4DB6E0F}" srcOrd="1" destOrd="0" parTransId="{65C0DAEB-A6FB-408C-ADF8-FAD2D46049E1}" sibTransId="{688AA7D7-BF65-455A-BDD8-F16DDE9190D7}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DAA43581-64A9-4415-B925-2A328C181154}" type="presOf" srcId="{1D50DADD-C205-4A42-A4E6-F103717D3607}" destId="{BD513804-36C5-4640-B4F4-183BD55881EE}" srcOrd="0" destOrd="0" presId="urn:microsoft.com/office/officeart/2005/8/layout/radial1"/>
    <dgm:cxn modelId="{EBE275C4-0B3F-49AF-8117-74432B953D9B}" type="presOf" srcId="{1D50DADD-C205-4A42-A4E6-F103717D3607}" destId="{3D210F48-630C-47E1-8584-943C5F9BD79B}" srcOrd="1" destOrd="0" presId="urn:microsoft.com/office/officeart/2005/8/layout/radial1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CC36BA69-CCF8-4FD3-95FE-40E432ACD2A3}" type="presOf" srcId="{8877638A-57F4-415B-907E-4D69F5B6010A}" destId="{E7DA587C-7CBE-423C-B7EC-9B8848B9BC07}" srcOrd="0" destOrd="0" presId="urn:microsoft.com/office/officeart/2005/8/layout/radial1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9AE4FC6E-C9DC-43EA-9F20-4BCC0A052A45}" type="presOf" srcId="{2B3A585C-E70F-42E0-BA8F-31B7FDC2EDC1}" destId="{4B6C55F7-8021-419B-BE3A-BD386DEE3899}" srcOrd="0" destOrd="0" presId="urn:microsoft.com/office/officeart/2005/8/layout/radial1"/>
    <dgm:cxn modelId="{E965276A-E632-4D96-97FD-F36ADCE1A28B}" type="presOf" srcId="{1EACB03C-C27A-4248-A768-E6D779A45BAA}" destId="{88A51DAD-BD90-42F6-8A76-84EE7D70031B}" srcOrd="0" destOrd="0" presId="urn:microsoft.com/office/officeart/2005/8/layout/radial1"/>
    <dgm:cxn modelId="{8F74B9BC-2990-4C67-A206-F062FB2A6E7B}" type="presOf" srcId="{A1937AC8-A2D4-4794-BE60-771FAB787847}" destId="{A7A6A902-F202-42D1-A30C-1A3D4F13AC89}" srcOrd="0" destOrd="0" presId="urn:microsoft.com/office/officeart/2005/8/layout/radial1"/>
    <dgm:cxn modelId="{CA9A24D8-81A8-4992-B2CF-AD4175A175F4}" type="presOf" srcId="{01160DB2-FC51-40BC-822A-6C44E35D380B}" destId="{EBB5F328-4A1B-4BA2-ABC8-7AF5629ACFF9}" srcOrd="0" destOrd="0" presId="urn:microsoft.com/office/officeart/2005/8/layout/radial1"/>
    <dgm:cxn modelId="{B2F3BFA0-B68B-4848-9D89-B17F52E6363C}" type="presOf" srcId="{A1937AC8-A2D4-4794-BE60-771FAB787847}" destId="{5BDCD852-E90B-4299-811D-F307F26803FC}" srcOrd="1" destOrd="0" presId="urn:microsoft.com/office/officeart/2005/8/layout/radial1"/>
    <dgm:cxn modelId="{4D7A6FCC-7A06-46C6-BE49-159EA41D40F8}" type="presOf" srcId="{9333E11F-5C8E-4217-990D-CABE80DF57FF}" destId="{F383E101-75EA-4295-8154-93D2F908CB3F}" srcOrd="0" destOrd="0" presId="urn:microsoft.com/office/officeart/2005/8/layout/radial1"/>
    <dgm:cxn modelId="{5DCC0169-7C72-41DB-A035-9618776917D7}" type="presOf" srcId="{DD8E4B01-5F5D-41AA-A4C8-CFFF314EF164}" destId="{70790E90-B5FC-425B-8D4D-149633C03FAF}" srcOrd="0" destOrd="0" presId="urn:microsoft.com/office/officeart/2005/8/layout/radial1"/>
    <dgm:cxn modelId="{A9BD2A18-22D3-4208-A651-4D018DFD355F}" type="presOf" srcId="{3B7AA913-70A9-4F11-9817-D50F6DB2D9ED}" destId="{66C46115-C8BC-4EFD-A737-2FB7EA7BE35F}" srcOrd="0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4CDE0D3F-12BC-419D-BEE8-5D969987BFCE}" srcId="{1EACB03C-C27A-4248-A768-E6D779A45BAA}" destId="{73F7B9AC-42AF-40D8-88B8-A7F46992F0AD}" srcOrd="2" destOrd="0" parTransId="{F7EB1FD3-DAF9-4D8C-A28E-9927B7E07AB0}" sibTransId="{F54D07FF-BF45-4890-AE25-F707706965CF}"/>
    <dgm:cxn modelId="{87BC7584-821A-4696-A256-021C0F9A7036}" type="presOf" srcId="{CA666FD6-F94D-4A29-855C-5FC312061863}" destId="{50DD0ED7-E426-4672-903A-6EDC0E907280}" srcOrd="0" destOrd="0" presId="urn:microsoft.com/office/officeart/2005/8/layout/radial1"/>
    <dgm:cxn modelId="{F31ECAC1-46F1-4DB3-A637-498CC25685DA}" type="presOf" srcId="{01160DB2-FC51-40BC-822A-6C44E35D380B}" destId="{CC97FF3C-0998-451F-81CC-9DE38787D977}" srcOrd="1" destOrd="0" presId="urn:microsoft.com/office/officeart/2005/8/layout/radial1"/>
    <dgm:cxn modelId="{7CF500BC-C697-4BDB-9BE7-D48FC2A321FD}" type="presParOf" srcId="{88A51DAD-BD90-42F6-8A76-84EE7D70031B}" destId="{4B6C55F7-8021-419B-BE3A-BD386DEE3899}" srcOrd="0" destOrd="0" presId="urn:microsoft.com/office/officeart/2005/8/layout/radial1"/>
    <dgm:cxn modelId="{51BB2550-7B05-40E9-B9BF-EC1AD0399773}" type="presParOf" srcId="{88A51DAD-BD90-42F6-8A76-84EE7D70031B}" destId="{50DD0ED7-E426-4672-903A-6EDC0E907280}" srcOrd="1" destOrd="0" presId="urn:microsoft.com/office/officeart/2005/8/layout/radial1"/>
    <dgm:cxn modelId="{35768381-25F6-474C-B87F-640B518D3F65}" type="presParOf" srcId="{50DD0ED7-E426-4672-903A-6EDC0E907280}" destId="{FAC8A427-340F-4A71-9011-1070F48E2D32}" srcOrd="0" destOrd="0" presId="urn:microsoft.com/office/officeart/2005/8/layout/radial1"/>
    <dgm:cxn modelId="{EC424AD5-66EA-4E18-89C4-E5CC899B1AF0}" type="presParOf" srcId="{88A51DAD-BD90-42F6-8A76-84EE7D70031B}" destId="{70790E90-B5FC-425B-8D4D-149633C03FAF}" srcOrd="2" destOrd="0" presId="urn:microsoft.com/office/officeart/2005/8/layout/radial1"/>
    <dgm:cxn modelId="{339E3DE5-0D47-4F2E-8A53-1DB85EF648D3}" type="presParOf" srcId="{88A51DAD-BD90-42F6-8A76-84EE7D70031B}" destId="{EBB5F328-4A1B-4BA2-ABC8-7AF5629ACFF9}" srcOrd="3" destOrd="0" presId="urn:microsoft.com/office/officeart/2005/8/layout/radial1"/>
    <dgm:cxn modelId="{62486301-CBDF-4955-930C-AF969FCA43DB}" type="presParOf" srcId="{EBB5F328-4A1B-4BA2-ABC8-7AF5629ACFF9}" destId="{CC97FF3C-0998-451F-81CC-9DE38787D977}" srcOrd="0" destOrd="0" presId="urn:microsoft.com/office/officeart/2005/8/layout/radial1"/>
    <dgm:cxn modelId="{36F63626-5257-4631-B0D1-5F1CE5136BD8}" type="presParOf" srcId="{88A51DAD-BD90-42F6-8A76-84EE7D70031B}" destId="{E7DA587C-7CBE-423C-B7EC-9B8848B9BC07}" srcOrd="4" destOrd="0" presId="urn:microsoft.com/office/officeart/2005/8/layout/radial1"/>
    <dgm:cxn modelId="{8C19965B-DBF0-4EF8-90F7-7400F2CF0C92}" type="presParOf" srcId="{88A51DAD-BD90-42F6-8A76-84EE7D70031B}" destId="{BD513804-36C5-4640-B4F4-183BD55881EE}" srcOrd="5" destOrd="0" presId="urn:microsoft.com/office/officeart/2005/8/layout/radial1"/>
    <dgm:cxn modelId="{3D337C8E-7220-4561-96BB-7748B6A99300}" type="presParOf" srcId="{BD513804-36C5-4640-B4F4-183BD55881EE}" destId="{3D210F48-630C-47E1-8584-943C5F9BD79B}" srcOrd="0" destOrd="0" presId="urn:microsoft.com/office/officeart/2005/8/layout/radial1"/>
    <dgm:cxn modelId="{C2555D9A-2337-4C65-95A9-BBD621CBE1D4}" type="presParOf" srcId="{88A51DAD-BD90-42F6-8A76-84EE7D70031B}" destId="{F383E101-75EA-4295-8154-93D2F908CB3F}" srcOrd="6" destOrd="0" presId="urn:microsoft.com/office/officeart/2005/8/layout/radial1"/>
    <dgm:cxn modelId="{03BC1D8B-D3E6-435B-B015-5D7158C69187}" type="presParOf" srcId="{88A51DAD-BD90-42F6-8A76-84EE7D70031B}" destId="{A7A6A902-F202-42D1-A30C-1A3D4F13AC89}" srcOrd="7" destOrd="0" presId="urn:microsoft.com/office/officeart/2005/8/layout/radial1"/>
    <dgm:cxn modelId="{EA358B4D-511E-43D3-8166-40A3F2557034}" type="presParOf" srcId="{A7A6A902-F202-42D1-A30C-1A3D4F13AC89}" destId="{5BDCD852-E90B-4299-811D-F307F26803FC}" srcOrd="0" destOrd="0" presId="urn:microsoft.com/office/officeart/2005/8/layout/radial1"/>
    <dgm:cxn modelId="{53BAC51B-775E-4924-9C50-5DD1E7469871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EACB03C-C27A-4248-A768-E6D779A45B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8E4B01-5F5D-41AA-A4C8-CFFF314EF164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Cl</a:t>
          </a:r>
          <a:r>
            <a:rPr lang="cs-CZ" baseline="30000" dirty="0" smtClean="0">
              <a:solidFill>
                <a:schemeClr val="tx1"/>
              </a:solidFill>
            </a:rPr>
            <a:t>1-</a:t>
          </a:r>
          <a:endParaRPr lang="cs-CZ" dirty="0">
            <a:solidFill>
              <a:schemeClr val="tx1"/>
            </a:solidFill>
          </a:endParaRPr>
        </a:p>
      </dgm:t>
    </dgm:pt>
    <dgm:pt modelId="{CA666FD6-F94D-4A29-855C-5FC312061863}" type="parTrans" cxnId="{7E863C64-1F2F-4421-A931-E582BAD38E42}">
      <dgm:prSet/>
      <dgm:spPr/>
      <dgm:t>
        <a:bodyPr/>
        <a:lstStyle/>
        <a:p>
          <a:endParaRPr lang="cs-CZ">
            <a:ln>
              <a:solidFill>
                <a:sysClr val="windowText" lastClr="000000"/>
              </a:solidFill>
            </a:ln>
          </a:endParaRPr>
        </a:p>
      </dgm:t>
    </dgm:pt>
    <dgm:pt modelId="{707CBA1A-C8C1-40CC-86FF-D4B56D958329}" type="sibTrans" cxnId="{7E863C64-1F2F-4421-A931-E582BAD38E42}">
      <dgm:prSet/>
      <dgm:spPr/>
      <dgm:t>
        <a:bodyPr/>
        <a:lstStyle/>
        <a:p>
          <a:endParaRPr lang="cs-CZ"/>
        </a:p>
      </dgm:t>
    </dgm:pt>
    <dgm:pt modelId="{8877638A-57F4-415B-907E-4D69F5B6010A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BrO</a:t>
          </a:r>
          <a:r>
            <a:rPr lang="cs-CZ" baseline="-25000" dirty="0" smtClean="0">
              <a:solidFill>
                <a:schemeClr val="tx1"/>
              </a:solidFill>
            </a:rPr>
            <a:t>3</a:t>
          </a:r>
          <a:r>
            <a:rPr lang="cs-CZ" baseline="30000" dirty="0" smtClean="0">
              <a:solidFill>
                <a:schemeClr val="tx1"/>
              </a:solidFill>
            </a:rPr>
            <a:t>1-</a:t>
          </a:r>
          <a:endParaRPr lang="cs-CZ" dirty="0">
            <a:solidFill>
              <a:schemeClr val="tx1"/>
            </a:solidFill>
          </a:endParaRPr>
        </a:p>
      </dgm:t>
    </dgm:pt>
    <dgm:pt modelId="{01160DB2-FC51-40BC-822A-6C44E35D380B}" type="parTrans" cxnId="{6E2C8960-F85D-40A4-8018-E2CAAB13AB8C}">
      <dgm:prSet/>
      <dgm:spPr/>
      <dgm:t>
        <a:bodyPr/>
        <a:lstStyle/>
        <a:p>
          <a:endParaRPr lang="cs-CZ"/>
        </a:p>
      </dgm:t>
    </dgm:pt>
    <dgm:pt modelId="{CA6BA5D6-1D23-40F4-833F-864EBC178A07}" type="sibTrans" cxnId="{6E2C8960-F85D-40A4-8018-E2CAAB13AB8C}">
      <dgm:prSet/>
      <dgm:spPr/>
      <dgm:t>
        <a:bodyPr/>
        <a:lstStyle/>
        <a:p>
          <a:endParaRPr lang="cs-CZ"/>
        </a:p>
      </dgm:t>
    </dgm:pt>
    <dgm:pt modelId="{9333E11F-5C8E-4217-990D-CABE80DF57FF}">
      <dgm:prSet phldrT="[Text]"/>
      <dgm:spPr>
        <a:solidFill>
          <a:schemeClr val="bg1">
            <a:lumMod val="85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CrO</a:t>
          </a:r>
          <a:r>
            <a:rPr lang="cs-CZ" baseline="-25000" dirty="0" smtClean="0">
              <a:solidFill>
                <a:schemeClr val="tx1"/>
              </a:solidFill>
            </a:rPr>
            <a:t>4</a:t>
          </a:r>
          <a:r>
            <a:rPr lang="cs-CZ" baseline="30000" dirty="0" smtClean="0">
              <a:solidFill>
                <a:schemeClr val="tx1"/>
              </a:solidFill>
            </a:rPr>
            <a:t>2-</a:t>
          </a:r>
          <a:endParaRPr lang="cs-CZ" dirty="0">
            <a:solidFill>
              <a:schemeClr val="tx1"/>
            </a:solidFill>
          </a:endParaRPr>
        </a:p>
      </dgm:t>
    </dgm:pt>
    <dgm:pt modelId="{1D50DADD-C205-4A42-A4E6-F103717D3607}" type="parTrans" cxnId="{4F35FF8F-C845-40EC-924A-58EA0464C974}">
      <dgm:prSet/>
      <dgm:spPr/>
      <dgm:t>
        <a:bodyPr/>
        <a:lstStyle/>
        <a:p>
          <a:endParaRPr lang="cs-CZ"/>
        </a:p>
      </dgm:t>
    </dgm:pt>
    <dgm:pt modelId="{900B47BD-D44D-441F-8E4D-605CEE94EFE6}" type="sibTrans" cxnId="{4F35FF8F-C845-40EC-924A-58EA0464C974}">
      <dgm:prSet/>
      <dgm:spPr/>
      <dgm:t>
        <a:bodyPr/>
        <a:lstStyle/>
        <a:p>
          <a:endParaRPr lang="cs-CZ"/>
        </a:p>
      </dgm:t>
    </dgm:pt>
    <dgm:pt modelId="{3B7AA913-70A9-4F11-9817-D50F6DB2D9ED}">
      <dgm:prSet phldrT="[Text]"/>
      <dgm:spPr>
        <a:solidFill>
          <a:schemeClr val="bg1">
            <a:lumMod val="85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NO</a:t>
          </a:r>
          <a:r>
            <a:rPr lang="cs-CZ" baseline="-25000" dirty="0" smtClean="0">
              <a:solidFill>
                <a:schemeClr val="tx1"/>
              </a:solidFill>
            </a:rPr>
            <a:t>2</a:t>
          </a:r>
          <a:r>
            <a:rPr lang="cs-CZ" baseline="30000" dirty="0" smtClean="0">
              <a:solidFill>
                <a:schemeClr val="tx1"/>
              </a:solidFill>
            </a:rPr>
            <a:t>1-</a:t>
          </a:r>
          <a:endParaRPr lang="cs-CZ" dirty="0">
            <a:solidFill>
              <a:schemeClr val="tx1"/>
            </a:solidFill>
          </a:endParaRPr>
        </a:p>
      </dgm:t>
    </dgm:pt>
    <dgm:pt modelId="{E8258512-3032-4BB3-B206-E65F71D29476}" type="sibTrans" cxnId="{9DB7A443-510E-4B52-B79A-163201E707AE}">
      <dgm:prSet/>
      <dgm:spPr/>
      <dgm:t>
        <a:bodyPr/>
        <a:lstStyle/>
        <a:p>
          <a:endParaRPr lang="cs-CZ"/>
        </a:p>
      </dgm:t>
    </dgm:pt>
    <dgm:pt modelId="{A1937AC8-A2D4-4794-BE60-771FAB787847}" type="parTrans" cxnId="{9DB7A443-510E-4B52-B79A-163201E707AE}">
      <dgm:prSet/>
      <dgm:spPr/>
      <dgm:t>
        <a:bodyPr/>
        <a:lstStyle/>
        <a:p>
          <a:endParaRPr lang="cs-CZ"/>
        </a:p>
      </dgm:t>
    </dgm:pt>
    <dgm:pt modelId="{2B3A585C-E70F-42E0-BA8F-31B7FDC2EDC1}">
      <dgm:prSet phldrT="[Text]"/>
      <dgm:spPr>
        <a:solidFill>
          <a:schemeClr val="accent6">
            <a:lumMod val="60000"/>
            <a:lumOff val="40000"/>
          </a:schemeClr>
        </a:solidFill>
        <a:ln w="12700"/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Ca</a:t>
          </a:r>
          <a:r>
            <a:rPr lang="cs-CZ" baseline="30000" dirty="0" smtClean="0">
              <a:solidFill>
                <a:schemeClr val="tx1"/>
              </a:solidFill>
            </a:rPr>
            <a:t>2+</a:t>
          </a:r>
          <a:endParaRPr lang="cs-CZ" dirty="0">
            <a:solidFill>
              <a:schemeClr val="tx1"/>
            </a:solidFill>
          </a:endParaRPr>
        </a:p>
      </dgm:t>
    </dgm:pt>
    <dgm:pt modelId="{1ACED345-A265-48F5-A5F6-874EAB9D823F}" type="sibTrans" cxnId="{003D535B-0AEB-45D0-8312-B8882CEBFE02}">
      <dgm:prSet/>
      <dgm:spPr/>
      <dgm:t>
        <a:bodyPr/>
        <a:lstStyle/>
        <a:p>
          <a:endParaRPr lang="cs-CZ"/>
        </a:p>
      </dgm:t>
    </dgm:pt>
    <dgm:pt modelId="{117B1364-7527-4B68-A65E-927A06F91391}" type="parTrans" cxnId="{003D535B-0AEB-45D0-8312-B8882CEBFE02}">
      <dgm:prSet/>
      <dgm:spPr/>
      <dgm:t>
        <a:bodyPr/>
        <a:lstStyle/>
        <a:p>
          <a:endParaRPr lang="cs-CZ"/>
        </a:p>
      </dgm:t>
    </dgm:pt>
    <dgm:pt modelId="{88A51DAD-BD90-42F6-8A76-84EE7D70031B}" type="pres">
      <dgm:prSet presAssocID="{1EACB03C-C27A-4248-A768-E6D779A45B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6C55F7-8021-419B-BE3A-BD386DEE3899}" type="pres">
      <dgm:prSet presAssocID="{2B3A585C-E70F-42E0-BA8F-31B7FDC2EDC1}" presName="centerShape" presStyleLbl="node0" presStyleIdx="0" presStyleCnt="1" custScaleX="90909" custScaleY="90909"/>
      <dgm:spPr/>
      <dgm:t>
        <a:bodyPr/>
        <a:lstStyle/>
        <a:p>
          <a:endParaRPr lang="cs-CZ"/>
        </a:p>
      </dgm:t>
    </dgm:pt>
    <dgm:pt modelId="{50DD0ED7-E426-4672-903A-6EDC0E907280}" type="pres">
      <dgm:prSet presAssocID="{CA666FD6-F94D-4A29-855C-5FC312061863}" presName="Name9" presStyleLbl="parChTrans1D2" presStyleIdx="0" presStyleCnt="4"/>
      <dgm:spPr/>
      <dgm:t>
        <a:bodyPr/>
        <a:lstStyle/>
        <a:p>
          <a:endParaRPr lang="cs-CZ"/>
        </a:p>
      </dgm:t>
    </dgm:pt>
    <dgm:pt modelId="{FAC8A427-340F-4A71-9011-1070F48E2D32}" type="pres">
      <dgm:prSet presAssocID="{CA666FD6-F94D-4A29-855C-5FC31206186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70790E90-B5FC-425B-8D4D-149633C03FAF}" type="pres">
      <dgm:prSet presAssocID="{DD8E4B01-5F5D-41AA-A4C8-CFFF314EF164}" presName="node" presStyleLbl="node1" presStyleIdx="0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5F328-4A1B-4BA2-ABC8-7AF5629ACFF9}" type="pres">
      <dgm:prSet presAssocID="{01160DB2-FC51-40BC-822A-6C44E35D380B}" presName="Name9" presStyleLbl="parChTrans1D2" presStyleIdx="1" presStyleCnt="4"/>
      <dgm:spPr/>
      <dgm:t>
        <a:bodyPr/>
        <a:lstStyle/>
        <a:p>
          <a:endParaRPr lang="cs-CZ"/>
        </a:p>
      </dgm:t>
    </dgm:pt>
    <dgm:pt modelId="{CC97FF3C-0998-451F-81CC-9DE38787D977}" type="pres">
      <dgm:prSet presAssocID="{01160DB2-FC51-40BC-822A-6C44E35D380B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7DA587C-7CBE-423C-B7EC-9B8848B9BC07}" type="pres">
      <dgm:prSet presAssocID="{8877638A-57F4-415B-907E-4D69F5B6010A}" presName="node" presStyleLbl="node1" presStyleIdx="1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513804-36C5-4640-B4F4-183BD55881EE}" type="pres">
      <dgm:prSet presAssocID="{1D50DADD-C205-4A42-A4E6-F103717D3607}" presName="Name9" presStyleLbl="parChTrans1D2" presStyleIdx="2" presStyleCnt="4"/>
      <dgm:spPr/>
      <dgm:t>
        <a:bodyPr/>
        <a:lstStyle/>
        <a:p>
          <a:endParaRPr lang="cs-CZ"/>
        </a:p>
      </dgm:t>
    </dgm:pt>
    <dgm:pt modelId="{3D210F48-630C-47E1-8584-943C5F9BD79B}" type="pres">
      <dgm:prSet presAssocID="{1D50DADD-C205-4A42-A4E6-F103717D360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F383E101-75EA-4295-8154-93D2F908CB3F}" type="pres">
      <dgm:prSet presAssocID="{9333E11F-5C8E-4217-990D-CABE80DF57FF}" presName="node" presStyleLbl="node1" presStyleIdx="2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6A902-F202-42D1-A30C-1A3D4F13AC89}" type="pres">
      <dgm:prSet presAssocID="{A1937AC8-A2D4-4794-BE60-771FAB787847}" presName="Name9" presStyleLbl="parChTrans1D2" presStyleIdx="3" presStyleCnt="4"/>
      <dgm:spPr/>
      <dgm:t>
        <a:bodyPr/>
        <a:lstStyle/>
        <a:p>
          <a:endParaRPr lang="cs-CZ"/>
        </a:p>
      </dgm:t>
    </dgm:pt>
    <dgm:pt modelId="{5BDCD852-E90B-4299-811D-F307F26803FC}" type="pres">
      <dgm:prSet presAssocID="{A1937AC8-A2D4-4794-BE60-771FAB787847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46115-C8BC-4EFD-A737-2FB7EA7BE35F}" type="pres">
      <dgm:prSet presAssocID="{3B7AA913-70A9-4F11-9817-D50F6DB2D9ED}" presName="node" presStyleLbl="node1" presStyleIdx="3" presStyleCnt="4" custScaleX="82645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C8960-F85D-40A4-8018-E2CAAB13AB8C}" srcId="{2B3A585C-E70F-42E0-BA8F-31B7FDC2EDC1}" destId="{8877638A-57F4-415B-907E-4D69F5B6010A}" srcOrd="1" destOrd="0" parTransId="{01160DB2-FC51-40BC-822A-6C44E35D380B}" sibTransId="{CA6BA5D6-1D23-40F4-833F-864EBC178A07}"/>
    <dgm:cxn modelId="{A4BFDD34-3D85-4EB8-B933-6109551876FE}" type="presOf" srcId="{A1937AC8-A2D4-4794-BE60-771FAB787847}" destId="{5BDCD852-E90B-4299-811D-F307F26803FC}" srcOrd="1" destOrd="0" presId="urn:microsoft.com/office/officeart/2005/8/layout/radial1"/>
    <dgm:cxn modelId="{09ED714E-221D-45DF-A6F5-E619E65BE61C}" type="presOf" srcId="{3B7AA913-70A9-4F11-9817-D50F6DB2D9ED}" destId="{66C46115-C8BC-4EFD-A737-2FB7EA7BE35F}" srcOrd="0" destOrd="0" presId="urn:microsoft.com/office/officeart/2005/8/layout/radial1"/>
    <dgm:cxn modelId="{7E863C64-1F2F-4421-A931-E582BAD38E42}" srcId="{2B3A585C-E70F-42E0-BA8F-31B7FDC2EDC1}" destId="{DD8E4B01-5F5D-41AA-A4C8-CFFF314EF164}" srcOrd="0" destOrd="0" parTransId="{CA666FD6-F94D-4A29-855C-5FC312061863}" sibTransId="{707CBA1A-C8C1-40CC-86FF-D4B56D958329}"/>
    <dgm:cxn modelId="{92BEFB68-72D3-4EBE-A329-7E00F4667918}" type="presOf" srcId="{1D50DADD-C205-4A42-A4E6-F103717D3607}" destId="{3D210F48-630C-47E1-8584-943C5F9BD79B}" srcOrd="1" destOrd="0" presId="urn:microsoft.com/office/officeart/2005/8/layout/radial1"/>
    <dgm:cxn modelId="{9DB7A443-510E-4B52-B79A-163201E707AE}" srcId="{2B3A585C-E70F-42E0-BA8F-31B7FDC2EDC1}" destId="{3B7AA913-70A9-4F11-9817-D50F6DB2D9ED}" srcOrd="3" destOrd="0" parTransId="{A1937AC8-A2D4-4794-BE60-771FAB787847}" sibTransId="{E8258512-3032-4BB3-B206-E65F71D29476}"/>
    <dgm:cxn modelId="{003D535B-0AEB-45D0-8312-B8882CEBFE02}" srcId="{1EACB03C-C27A-4248-A768-E6D779A45BAA}" destId="{2B3A585C-E70F-42E0-BA8F-31B7FDC2EDC1}" srcOrd="0" destOrd="0" parTransId="{117B1364-7527-4B68-A65E-927A06F91391}" sibTransId="{1ACED345-A265-48F5-A5F6-874EAB9D823F}"/>
    <dgm:cxn modelId="{568D65DD-F98A-4249-B409-A2DF351E650A}" type="presOf" srcId="{01160DB2-FC51-40BC-822A-6C44E35D380B}" destId="{CC97FF3C-0998-451F-81CC-9DE38787D977}" srcOrd="1" destOrd="0" presId="urn:microsoft.com/office/officeart/2005/8/layout/radial1"/>
    <dgm:cxn modelId="{57CDC705-5704-460E-A4BA-D7F96828C36B}" type="presOf" srcId="{01160DB2-FC51-40BC-822A-6C44E35D380B}" destId="{EBB5F328-4A1B-4BA2-ABC8-7AF5629ACFF9}" srcOrd="0" destOrd="0" presId="urn:microsoft.com/office/officeart/2005/8/layout/radial1"/>
    <dgm:cxn modelId="{C4B6CDAE-A005-4411-83D5-D4C9C6122777}" type="presOf" srcId="{9333E11F-5C8E-4217-990D-CABE80DF57FF}" destId="{F383E101-75EA-4295-8154-93D2F908CB3F}" srcOrd="0" destOrd="0" presId="urn:microsoft.com/office/officeart/2005/8/layout/radial1"/>
    <dgm:cxn modelId="{9255C722-CB13-4FF8-9A59-3ECAF0F47044}" type="presOf" srcId="{2B3A585C-E70F-42E0-BA8F-31B7FDC2EDC1}" destId="{4B6C55F7-8021-419B-BE3A-BD386DEE3899}" srcOrd="0" destOrd="0" presId="urn:microsoft.com/office/officeart/2005/8/layout/radial1"/>
    <dgm:cxn modelId="{2ACEC9C5-018F-4AFA-8289-D60D90FB1872}" type="presOf" srcId="{CA666FD6-F94D-4A29-855C-5FC312061863}" destId="{FAC8A427-340F-4A71-9011-1070F48E2D32}" srcOrd="1" destOrd="0" presId="urn:microsoft.com/office/officeart/2005/8/layout/radial1"/>
    <dgm:cxn modelId="{19EF69B3-6AB6-4535-A6B8-D5E326B5F6AF}" type="presOf" srcId="{8877638A-57F4-415B-907E-4D69F5B6010A}" destId="{E7DA587C-7CBE-423C-B7EC-9B8848B9BC07}" srcOrd="0" destOrd="0" presId="urn:microsoft.com/office/officeart/2005/8/layout/radial1"/>
    <dgm:cxn modelId="{4F35FF8F-C845-40EC-924A-58EA0464C974}" srcId="{2B3A585C-E70F-42E0-BA8F-31B7FDC2EDC1}" destId="{9333E11F-5C8E-4217-990D-CABE80DF57FF}" srcOrd="2" destOrd="0" parTransId="{1D50DADD-C205-4A42-A4E6-F103717D3607}" sibTransId="{900B47BD-D44D-441F-8E4D-605CEE94EFE6}"/>
    <dgm:cxn modelId="{58BC12BB-7346-40C1-894D-5CE04DFDD937}" type="presOf" srcId="{CA666FD6-F94D-4A29-855C-5FC312061863}" destId="{50DD0ED7-E426-4672-903A-6EDC0E907280}" srcOrd="0" destOrd="0" presId="urn:microsoft.com/office/officeart/2005/8/layout/radial1"/>
    <dgm:cxn modelId="{FE618F0B-C532-4EBF-B0CA-2F24C1C3DF7C}" type="presOf" srcId="{A1937AC8-A2D4-4794-BE60-771FAB787847}" destId="{A7A6A902-F202-42D1-A30C-1A3D4F13AC89}" srcOrd="0" destOrd="0" presId="urn:microsoft.com/office/officeart/2005/8/layout/radial1"/>
    <dgm:cxn modelId="{E0823327-9F66-44E4-907F-3C43C9039BE4}" type="presOf" srcId="{1D50DADD-C205-4A42-A4E6-F103717D3607}" destId="{BD513804-36C5-4640-B4F4-183BD55881EE}" srcOrd="0" destOrd="0" presId="urn:microsoft.com/office/officeart/2005/8/layout/radial1"/>
    <dgm:cxn modelId="{EB4CE00B-CBBE-4F65-AA06-51E9A7702C16}" type="presOf" srcId="{1EACB03C-C27A-4248-A768-E6D779A45BAA}" destId="{88A51DAD-BD90-42F6-8A76-84EE7D70031B}" srcOrd="0" destOrd="0" presId="urn:microsoft.com/office/officeart/2005/8/layout/radial1"/>
    <dgm:cxn modelId="{EFF0B5D5-1163-43FF-A816-3253E1BFC35E}" type="presOf" srcId="{DD8E4B01-5F5D-41AA-A4C8-CFFF314EF164}" destId="{70790E90-B5FC-425B-8D4D-149633C03FAF}" srcOrd="0" destOrd="0" presId="urn:microsoft.com/office/officeart/2005/8/layout/radial1"/>
    <dgm:cxn modelId="{67F61ABC-140E-425E-8ADA-643B561C8434}" type="presParOf" srcId="{88A51DAD-BD90-42F6-8A76-84EE7D70031B}" destId="{4B6C55F7-8021-419B-BE3A-BD386DEE3899}" srcOrd="0" destOrd="0" presId="urn:microsoft.com/office/officeart/2005/8/layout/radial1"/>
    <dgm:cxn modelId="{F61B993E-F1E6-4202-9058-BD0B6B08592E}" type="presParOf" srcId="{88A51DAD-BD90-42F6-8A76-84EE7D70031B}" destId="{50DD0ED7-E426-4672-903A-6EDC0E907280}" srcOrd="1" destOrd="0" presId="urn:microsoft.com/office/officeart/2005/8/layout/radial1"/>
    <dgm:cxn modelId="{A4CC2D1C-6CF5-44BB-980E-B4C42763BB37}" type="presParOf" srcId="{50DD0ED7-E426-4672-903A-6EDC0E907280}" destId="{FAC8A427-340F-4A71-9011-1070F48E2D32}" srcOrd="0" destOrd="0" presId="urn:microsoft.com/office/officeart/2005/8/layout/radial1"/>
    <dgm:cxn modelId="{0BB00BB0-35E2-498E-A30B-46EA079C7C2E}" type="presParOf" srcId="{88A51DAD-BD90-42F6-8A76-84EE7D70031B}" destId="{70790E90-B5FC-425B-8D4D-149633C03FAF}" srcOrd="2" destOrd="0" presId="urn:microsoft.com/office/officeart/2005/8/layout/radial1"/>
    <dgm:cxn modelId="{C6350435-37D0-41E6-8557-785518A72528}" type="presParOf" srcId="{88A51DAD-BD90-42F6-8A76-84EE7D70031B}" destId="{EBB5F328-4A1B-4BA2-ABC8-7AF5629ACFF9}" srcOrd="3" destOrd="0" presId="urn:microsoft.com/office/officeart/2005/8/layout/radial1"/>
    <dgm:cxn modelId="{1FED7CC4-0AB3-4CBD-BC0B-EE42988B266C}" type="presParOf" srcId="{EBB5F328-4A1B-4BA2-ABC8-7AF5629ACFF9}" destId="{CC97FF3C-0998-451F-81CC-9DE38787D977}" srcOrd="0" destOrd="0" presId="urn:microsoft.com/office/officeart/2005/8/layout/radial1"/>
    <dgm:cxn modelId="{139E59B2-B50D-4EA8-BA0F-EEE2A2C37D7F}" type="presParOf" srcId="{88A51DAD-BD90-42F6-8A76-84EE7D70031B}" destId="{E7DA587C-7CBE-423C-B7EC-9B8848B9BC07}" srcOrd="4" destOrd="0" presId="urn:microsoft.com/office/officeart/2005/8/layout/radial1"/>
    <dgm:cxn modelId="{3F5CAA7A-C4B0-48C7-B1EC-C7683A5461CA}" type="presParOf" srcId="{88A51DAD-BD90-42F6-8A76-84EE7D70031B}" destId="{BD513804-36C5-4640-B4F4-183BD55881EE}" srcOrd="5" destOrd="0" presId="urn:microsoft.com/office/officeart/2005/8/layout/radial1"/>
    <dgm:cxn modelId="{890294F3-58A8-4A50-816E-F42CBFA3FC01}" type="presParOf" srcId="{BD513804-36C5-4640-B4F4-183BD55881EE}" destId="{3D210F48-630C-47E1-8584-943C5F9BD79B}" srcOrd="0" destOrd="0" presId="urn:microsoft.com/office/officeart/2005/8/layout/radial1"/>
    <dgm:cxn modelId="{11342F93-BC53-40BE-AD60-E0C88708CFFB}" type="presParOf" srcId="{88A51DAD-BD90-42F6-8A76-84EE7D70031B}" destId="{F383E101-75EA-4295-8154-93D2F908CB3F}" srcOrd="6" destOrd="0" presId="urn:microsoft.com/office/officeart/2005/8/layout/radial1"/>
    <dgm:cxn modelId="{FFD0130D-80F9-4ABC-BD2F-7877EE052F58}" type="presParOf" srcId="{88A51DAD-BD90-42F6-8A76-84EE7D70031B}" destId="{A7A6A902-F202-42D1-A30C-1A3D4F13AC89}" srcOrd="7" destOrd="0" presId="urn:microsoft.com/office/officeart/2005/8/layout/radial1"/>
    <dgm:cxn modelId="{07426086-1FFF-4D68-B9CF-433A5E392135}" type="presParOf" srcId="{A7A6A902-F202-42D1-A30C-1A3D4F13AC89}" destId="{5BDCD852-E90B-4299-811D-F307F26803FC}" srcOrd="0" destOrd="0" presId="urn:microsoft.com/office/officeart/2005/8/layout/radial1"/>
    <dgm:cxn modelId="{BCB9E4A5-79F6-4C9F-8CBB-763E84DC23E0}" type="presParOf" srcId="{88A51DAD-BD90-42F6-8A76-84EE7D70031B}" destId="{66C46115-C8BC-4EFD-A737-2FB7EA7BE3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667549" y="913468"/>
          <a:ext cx="624901" cy="624901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Cl</a:t>
          </a:r>
          <a:r>
            <a:rPr lang="cs-CZ" sz="2400" kern="1200" baseline="30000" dirty="0" smtClean="0"/>
            <a:t>1-</a:t>
          </a:r>
          <a:endParaRPr lang="cs-CZ" sz="2400" kern="1200" dirty="0"/>
        </a:p>
      </dsp:txBody>
      <dsp:txXfrm>
        <a:off x="1667549" y="913468"/>
        <a:ext cx="624901" cy="624901"/>
      </dsp:txXfrm>
    </dsp:sp>
    <dsp:sp modelId="{50DD0ED7-E426-4672-903A-6EDC0E907280}">
      <dsp:nvSpPr>
        <dsp:cNvPr id="0" name=""/>
        <dsp:cNvSpPr/>
      </dsp:nvSpPr>
      <dsp:spPr>
        <a:xfrm rot="16200000">
          <a:off x="1818500" y="73634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6200000">
        <a:off x="1971925" y="743893"/>
        <a:ext cx="16149" cy="16149"/>
      </dsp:txXfrm>
    </dsp:sp>
    <dsp:sp modelId="{70790E90-B5FC-425B-8D4D-149633C03FAF}">
      <dsp:nvSpPr>
        <dsp:cNvPr id="0" name=""/>
        <dsp:cNvSpPr/>
      </dsp:nvSpPr>
      <dsp:spPr>
        <a:xfrm>
          <a:off x="1721774" y="74017"/>
          <a:ext cx="516451" cy="51645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Na</a:t>
          </a:r>
          <a:r>
            <a:rPr lang="cs-CZ" sz="1300" kern="1200" baseline="30000" dirty="0" smtClean="0"/>
            <a:t>1+</a:t>
          </a:r>
          <a:endParaRPr lang="cs-CZ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1774" y="74017"/>
        <a:ext cx="516451" cy="516451"/>
      </dsp:txXfrm>
    </dsp:sp>
    <dsp:sp modelId="{EBB5F328-4A1B-4BA2-ABC8-7AF5629ACFF9}">
      <dsp:nvSpPr>
        <dsp:cNvPr id="0" name=""/>
        <dsp:cNvSpPr/>
      </dsp:nvSpPr>
      <dsp:spPr>
        <a:xfrm>
          <a:off x="2292450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445875" y="1217844"/>
        <a:ext cx="16149" cy="16149"/>
      </dsp:txXfrm>
    </dsp:sp>
    <dsp:sp modelId="{E7DA587C-7CBE-423C-B7EC-9B8848B9BC07}">
      <dsp:nvSpPr>
        <dsp:cNvPr id="0" name=""/>
        <dsp:cNvSpPr/>
      </dsp:nvSpPr>
      <dsp:spPr>
        <a:xfrm>
          <a:off x="2615450" y="967693"/>
          <a:ext cx="516451" cy="51645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Ba</a:t>
          </a:r>
          <a:r>
            <a:rPr lang="cs-CZ" sz="1300" kern="1200" baseline="30000" dirty="0" smtClean="0"/>
            <a:t>2+</a:t>
          </a:r>
          <a:endParaRPr lang="cs-CZ" sz="1300" kern="1200" dirty="0"/>
        </a:p>
      </dsp:txBody>
      <dsp:txXfrm>
        <a:off x="2615450" y="967693"/>
        <a:ext cx="516451" cy="516451"/>
      </dsp:txXfrm>
    </dsp:sp>
    <dsp:sp modelId="{BD513804-36C5-4640-B4F4-183BD55881EE}">
      <dsp:nvSpPr>
        <dsp:cNvPr id="0" name=""/>
        <dsp:cNvSpPr/>
      </dsp:nvSpPr>
      <dsp:spPr>
        <a:xfrm rot="5400000">
          <a:off x="1831411" y="1671336"/>
          <a:ext cx="297177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297177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1972570" y="1679529"/>
        <a:ext cx="14858" cy="14858"/>
      </dsp:txXfrm>
    </dsp:sp>
    <dsp:sp modelId="{F383E101-75EA-4295-8154-93D2F908CB3F}">
      <dsp:nvSpPr>
        <dsp:cNvPr id="0" name=""/>
        <dsp:cNvSpPr/>
      </dsp:nvSpPr>
      <dsp:spPr>
        <a:xfrm>
          <a:off x="1695952" y="1835548"/>
          <a:ext cx="568095" cy="568095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NH</a:t>
          </a:r>
          <a:r>
            <a:rPr lang="cs-CZ" sz="1300" kern="1200" baseline="-25000" dirty="0" smtClean="0"/>
            <a:t>4</a:t>
          </a:r>
          <a:r>
            <a:rPr lang="cs-CZ" sz="1300" kern="1200" baseline="30000" dirty="0" smtClean="0"/>
            <a:t>1+</a:t>
          </a:r>
          <a:endParaRPr lang="cs-CZ" sz="1300" kern="1200" dirty="0"/>
        </a:p>
      </dsp:txBody>
      <dsp:txXfrm>
        <a:off x="1695952" y="1835548"/>
        <a:ext cx="568095" cy="568095"/>
      </dsp:txXfrm>
    </dsp:sp>
    <dsp:sp modelId="{A7A6A902-F202-42D1-A30C-1A3D4F13AC89}">
      <dsp:nvSpPr>
        <dsp:cNvPr id="0" name=""/>
        <dsp:cNvSpPr/>
      </dsp:nvSpPr>
      <dsp:spPr>
        <a:xfrm rot="10800000">
          <a:off x="1344549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497974" y="1217844"/>
        <a:ext cx="16149" cy="16149"/>
      </dsp:txXfrm>
    </dsp:sp>
    <dsp:sp modelId="{66C46115-C8BC-4EFD-A737-2FB7EA7BE35F}">
      <dsp:nvSpPr>
        <dsp:cNvPr id="0" name=""/>
        <dsp:cNvSpPr/>
      </dsp:nvSpPr>
      <dsp:spPr>
        <a:xfrm>
          <a:off x="828097" y="967693"/>
          <a:ext cx="516451" cy="51645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Fe</a:t>
          </a:r>
          <a:r>
            <a:rPr lang="cs-CZ" sz="1300" kern="1200" baseline="30000" dirty="0" smtClean="0"/>
            <a:t>3+</a:t>
          </a:r>
          <a:endParaRPr lang="cs-CZ" sz="1300" kern="1200" dirty="0"/>
        </a:p>
      </dsp:txBody>
      <dsp:txXfrm>
        <a:off x="828097" y="967693"/>
        <a:ext cx="516451" cy="51645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809619" y="977583"/>
          <a:ext cx="652897" cy="652897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CO</a:t>
          </a:r>
          <a:r>
            <a:rPr lang="cs-CZ" sz="1600" kern="1200" baseline="-25000" dirty="0" smtClean="0">
              <a:solidFill>
                <a:schemeClr val="tx1"/>
              </a:solidFill>
            </a:rPr>
            <a:t>3</a:t>
          </a:r>
          <a:r>
            <a:rPr lang="cs-CZ" sz="1600" kern="1200" baseline="30000" dirty="0" smtClean="0">
              <a:solidFill>
                <a:schemeClr val="tx1"/>
              </a:solidFill>
            </a:rPr>
            <a:t>2-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1809619" y="977583"/>
        <a:ext cx="652897" cy="652897"/>
      </dsp:txXfrm>
    </dsp:sp>
    <dsp:sp modelId="{50DD0ED7-E426-4672-903A-6EDC0E907280}">
      <dsp:nvSpPr>
        <dsp:cNvPr id="0" name=""/>
        <dsp:cNvSpPr/>
      </dsp:nvSpPr>
      <dsp:spPr>
        <a:xfrm rot="16200000">
          <a:off x="1980085" y="806470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ln>
              <a:solidFill>
                <a:sysClr val="windowText" lastClr="000000"/>
              </a:solidFill>
            </a:ln>
          </a:endParaRPr>
        </a:p>
      </dsp:txBody>
      <dsp:txXfrm rot="16200000">
        <a:off x="2128268" y="813801"/>
        <a:ext cx="15598" cy="15598"/>
      </dsp:txXfrm>
    </dsp:sp>
    <dsp:sp modelId="{70790E90-B5FC-425B-8D4D-149633C03FAF}">
      <dsp:nvSpPr>
        <dsp:cNvPr id="0" name=""/>
        <dsp:cNvSpPr/>
      </dsp:nvSpPr>
      <dsp:spPr>
        <a:xfrm>
          <a:off x="1839294" y="72071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Al</a:t>
          </a:r>
          <a:r>
            <a:rPr lang="cs-CZ" sz="1500" kern="1200" baseline="30000" dirty="0" smtClean="0">
              <a:solidFill>
                <a:schemeClr val="tx1"/>
              </a:solidFill>
            </a:rPr>
            <a:t>3+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1839294" y="72071"/>
        <a:ext cx="593546" cy="593546"/>
      </dsp:txXfrm>
    </dsp:sp>
    <dsp:sp modelId="{EBB5F328-4A1B-4BA2-ABC8-7AF5629ACFF9}">
      <dsp:nvSpPr>
        <dsp:cNvPr id="0" name=""/>
        <dsp:cNvSpPr/>
      </dsp:nvSpPr>
      <dsp:spPr>
        <a:xfrm>
          <a:off x="2462516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10700" y="1296232"/>
        <a:ext cx="15598" cy="15598"/>
      </dsp:txXfrm>
    </dsp:sp>
    <dsp:sp modelId="{E7DA587C-7CBE-423C-B7EC-9B8848B9BC07}">
      <dsp:nvSpPr>
        <dsp:cNvPr id="0" name=""/>
        <dsp:cNvSpPr/>
      </dsp:nvSpPr>
      <dsp:spPr>
        <a:xfrm>
          <a:off x="2774482" y="1007258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K</a:t>
          </a:r>
          <a:r>
            <a:rPr lang="cs-CZ" sz="1500" kern="1200" baseline="30000" dirty="0" smtClean="0">
              <a:solidFill>
                <a:schemeClr val="tx1"/>
              </a:solidFill>
            </a:rPr>
            <a:t>1+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2774482" y="1007258"/>
        <a:ext cx="593546" cy="593546"/>
      </dsp:txXfrm>
    </dsp:sp>
    <dsp:sp modelId="{BD513804-36C5-4640-B4F4-183BD55881EE}">
      <dsp:nvSpPr>
        <dsp:cNvPr id="0" name=""/>
        <dsp:cNvSpPr/>
      </dsp:nvSpPr>
      <dsp:spPr>
        <a:xfrm rot="5400000">
          <a:off x="1980085" y="1771333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2128268" y="1778664"/>
        <a:ext cx="15598" cy="15598"/>
      </dsp:txXfrm>
    </dsp:sp>
    <dsp:sp modelId="{F383E101-75EA-4295-8154-93D2F908CB3F}">
      <dsp:nvSpPr>
        <dsp:cNvPr id="0" name=""/>
        <dsp:cNvSpPr/>
      </dsp:nvSpPr>
      <dsp:spPr>
        <a:xfrm>
          <a:off x="1839294" y="1942446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Mg</a:t>
          </a:r>
          <a:r>
            <a:rPr lang="cs-CZ" sz="1500" kern="1200" baseline="30000" dirty="0" smtClean="0">
              <a:solidFill>
                <a:schemeClr val="tx1"/>
              </a:solidFill>
            </a:rPr>
            <a:t>2+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1839294" y="1942446"/>
        <a:ext cx="593546" cy="593546"/>
      </dsp:txXfrm>
    </dsp:sp>
    <dsp:sp modelId="{A7A6A902-F202-42D1-A30C-1A3D4F13AC89}">
      <dsp:nvSpPr>
        <dsp:cNvPr id="0" name=""/>
        <dsp:cNvSpPr/>
      </dsp:nvSpPr>
      <dsp:spPr>
        <a:xfrm rot="10800000">
          <a:off x="1497653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645837" y="1296232"/>
        <a:ext cx="15598" cy="15598"/>
      </dsp:txXfrm>
    </dsp:sp>
    <dsp:sp modelId="{66C46115-C8BC-4EFD-A737-2FB7EA7BE35F}">
      <dsp:nvSpPr>
        <dsp:cNvPr id="0" name=""/>
        <dsp:cNvSpPr/>
      </dsp:nvSpPr>
      <dsp:spPr>
        <a:xfrm>
          <a:off x="904107" y="1007258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Li</a:t>
          </a:r>
          <a:r>
            <a:rPr lang="cs-CZ" sz="1500" kern="1200" baseline="30000" dirty="0" smtClean="0">
              <a:solidFill>
                <a:schemeClr val="tx1"/>
              </a:solidFill>
            </a:rPr>
            <a:t>1+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904107" y="1007258"/>
        <a:ext cx="593546" cy="5935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667549" y="913468"/>
          <a:ext cx="624901" cy="624901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Al</a:t>
          </a:r>
          <a:r>
            <a:rPr lang="cs-CZ" sz="2200" kern="1200" baseline="30000" dirty="0" smtClean="0"/>
            <a:t>3+</a:t>
          </a:r>
          <a:endParaRPr lang="cs-CZ" sz="2200" kern="1200" dirty="0"/>
        </a:p>
      </dsp:txBody>
      <dsp:txXfrm>
        <a:off x="1667549" y="913468"/>
        <a:ext cx="624901" cy="624901"/>
      </dsp:txXfrm>
    </dsp:sp>
    <dsp:sp modelId="{50DD0ED7-E426-4672-903A-6EDC0E907280}">
      <dsp:nvSpPr>
        <dsp:cNvPr id="0" name=""/>
        <dsp:cNvSpPr/>
      </dsp:nvSpPr>
      <dsp:spPr>
        <a:xfrm rot="16200000">
          <a:off x="1818500" y="73634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6200000">
        <a:off x="1971925" y="743893"/>
        <a:ext cx="16149" cy="16149"/>
      </dsp:txXfrm>
    </dsp:sp>
    <dsp:sp modelId="{70790E90-B5FC-425B-8D4D-149633C03FAF}">
      <dsp:nvSpPr>
        <dsp:cNvPr id="0" name=""/>
        <dsp:cNvSpPr/>
      </dsp:nvSpPr>
      <dsp:spPr>
        <a:xfrm>
          <a:off x="1721774" y="74017"/>
          <a:ext cx="516451" cy="5164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</a:t>
          </a:r>
          <a:r>
            <a:rPr lang="cs-CZ" sz="1300" kern="1200" baseline="30000" dirty="0" smtClean="0"/>
            <a:t>2-</a:t>
          </a:r>
          <a:endParaRPr lang="cs-CZ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1774" y="74017"/>
        <a:ext cx="516451" cy="516451"/>
      </dsp:txXfrm>
    </dsp:sp>
    <dsp:sp modelId="{EBB5F328-4A1B-4BA2-ABC8-7AF5629ACFF9}">
      <dsp:nvSpPr>
        <dsp:cNvPr id="0" name=""/>
        <dsp:cNvSpPr/>
      </dsp:nvSpPr>
      <dsp:spPr>
        <a:xfrm>
          <a:off x="2292450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445875" y="1217844"/>
        <a:ext cx="16149" cy="16149"/>
      </dsp:txXfrm>
    </dsp:sp>
    <dsp:sp modelId="{E7DA587C-7CBE-423C-B7EC-9B8848B9BC07}">
      <dsp:nvSpPr>
        <dsp:cNvPr id="0" name=""/>
        <dsp:cNvSpPr/>
      </dsp:nvSpPr>
      <dsp:spPr>
        <a:xfrm>
          <a:off x="2615450" y="967693"/>
          <a:ext cx="516451" cy="5164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SO</a:t>
          </a:r>
          <a:r>
            <a:rPr lang="cs-CZ" sz="1300" kern="1200" baseline="-25000" dirty="0" smtClean="0"/>
            <a:t>4</a:t>
          </a:r>
          <a:r>
            <a:rPr lang="cs-CZ" sz="1300" kern="1200" baseline="30000" dirty="0" smtClean="0"/>
            <a:t>2-</a:t>
          </a:r>
          <a:endParaRPr lang="cs-CZ" sz="1300" kern="1200" dirty="0"/>
        </a:p>
      </dsp:txBody>
      <dsp:txXfrm>
        <a:off x="2615450" y="967693"/>
        <a:ext cx="516451" cy="516451"/>
      </dsp:txXfrm>
    </dsp:sp>
    <dsp:sp modelId="{BD513804-36C5-4640-B4F4-183BD55881EE}">
      <dsp:nvSpPr>
        <dsp:cNvPr id="0" name=""/>
        <dsp:cNvSpPr/>
      </dsp:nvSpPr>
      <dsp:spPr>
        <a:xfrm rot="5400000">
          <a:off x="1831411" y="1671336"/>
          <a:ext cx="297177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297177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1972570" y="1679529"/>
        <a:ext cx="14858" cy="14858"/>
      </dsp:txXfrm>
    </dsp:sp>
    <dsp:sp modelId="{F383E101-75EA-4295-8154-93D2F908CB3F}">
      <dsp:nvSpPr>
        <dsp:cNvPr id="0" name=""/>
        <dsp:cNvSpPr/>
      </dsp:nvSpPr>
      <dsp:spPr>
        <a:xfrm>
          <a:off x="1695952" y="1835548"/>
          <a:ext cx="568095" cy="568095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ClO</a:t>
          </a:r>
          <a:r>
            <a:rPr lang="cs-CZ" sz="1300" kern="1200" baseline="30000" dirty="0" smtClean="0"/>
            <a:t>1-</a:t>
          </a:r>
          <a:endParaRPr lang="cs-CZ" sz="1300" kern="1200" dirty="0"/>
        </a:p>
      </dsp:txBody>
      <dsp:txXfrm>
        <a:off x="1695952" y="1835548"/>
        <a:ext cx="568095" cy="568095"/>
      </dsp:txXfrm>
    </dsp:sp>
    <dsp:sp modelId="{A7A6A902-F202-42D1-A30C-1A3D4F13AC89}">
      <dsp:nvSpPr>
        <dsp:cNvPr id="0" name=""/>
        <dsp:cNvSpPr/>
      </dsp:nvSpPr>
      <dsp:spPr>
        <a:xfrm rot="10800000">
          <a:off x="1344549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497974" y="1217844"/>
        <a:ext cx="16149" cy="16149"/>
      </dsp:txXfrm>
    </dsp:sp>
    <dsp:sp modelId="{66C46115-C8BC-4EFD-A737-2FB7EA7BE35F}">
      <dsp:nvSpPr>
        <dsp:cNvPr id="0" name=""/>
        <dsp:cNvSpPr/>
      </dsp:nvSpPr>
      <dsp:spPr>
        <a:xfrm>
          <a:off x="828097" y="967693"/>
          <a:ext cx="516451" cy="5164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IO</a:t>
          </a:r>
          <a:r>
            <a:rPr lang="cs-CZ" sz="1300" kern="1200" baseline="-25000" dirty="0" smtClean="0"/>
            <a:t>3</a:t>
          </a:r>
          <a:r>
            <a:rPr lang="cs-CZ" sz="1300" kern="1200" baseline="30000" dirty="0" smtClean="0"/>
            <a:t>1-</a:t>
          </a:r>
          <a:endParaRPr lang="cs-CZ" sz="1300" kern="1200" dirty="0"/>
        </a:p>
      </dsp:txBody>
      <dsp:txXfrm>
        <a:off x="828097" y="967693"/>
        <a:ext cx="516451" cy="51645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809619" y="977583"/>
          <a:ext cx="652897" cy="65289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Ca</a:t>
          </a:r>
          <a:r>
            <a:rPr lang="cs-CZ" sz="2000" kern="1200" baseline="30000" dirty="0" smtClean="0">
              <a:solidFill>
                <a:schemeClr val="tx1"/>
              </a:solidFill>
            </a:rPr>
            <a:t>2+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1809619" y="977583"/>
        <a:ext cx="652897" cy="652897"/>
      </dsp:txXfrm>
    </dsp:sp>
    <dsp:sp modelId="{50DD0ED7-E426-4672-903A-6EDC0E907280}">
      <dsp:nvSpPr>
        <dsp:cNvPr id="0" name=""/>
        <dsp:cNvSpPr/>
      </dsp:nvSpPr>
      <dsp:spPr>
        <a:xfrm rot="16200000">
          <a:off x="1980085" y="806470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ln>
              <a:solidFill>
                <a:sysClr val="windowText" lastClr="000000"/>
              </a:solidFill>
            </a:ln>
          </a:endParaRPr>
        </a:p>
      </dsp:txBody>
      <dsp:txXfrm rot="16200000">
        <a:off x="2128268" y="813801"/>
        <a:ext cx="15598" cy="15598"/>
      </dsp:txXfrm>
    </dsp:sp>
    <dsp:sp modelId="{70790E90-B5FC-425B-8D4D-149633C03FAF}">
      <dsp:nvSpPr>
        <dsp:cNvPr id="0" name=""/>
        <dsp:cNvSpPr/>
      </dsp:nvSpPr>
      <dsp:spPr>
        <a:xfrm>
          <a:off x="1839294" y="72071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Cl</a:t>
          </a:r>
          <a:r>
            <a:rPr lang="cs-CZ" sz="1300" kern="1200" baseline="30000" dirty="0" smtClean="0">
              <a:solidFill>
                <a:schemeClr val="tx1"/>
              </a:solidFill>
            </a:rPr>
            <a:t>1-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1839294" y="72071"/>
        <a:ext cx="593546" cy="593546"/>
      </dsp:txXfrm>
    </dsp:sp>
    <dsp:sp modelId="{EBB5F328-4A1B-4BA2-ABC8-7AF5629ACFF9}">
      <dsp:nvSpPr>
        <dsp:cNvPr id="0" name=""/>
        <dsp:cNvSpPr/>
      </dsp:nvSpPr>
      <dsp:spPr>
        <a:xfrm>
          <a:off x="2462516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10700" y="1296232"/>
        <a:ext cx="15598" cy="15598"/>
      </dsp:txXfrm>
    </dsp:sp>
    <dsp:sp modelId="{E7DA587C-7CBE-423C-B7EC-9B8848B9BC07}">
      <dsp:nvSpPr>
        <dsp:cNvPr id="0" name=""/>
        <dsp:cNvSpPr/>
      </dsp:nvSpPr>
      <dsp:spPr>
        <a:xfrm>
          <a:off x="2774482" y="1007258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BrO</a:t>
          </a:r>
          <a:r>
            <a:rPr lang="cs-CZ" sz="1300" kern="1200" baseline="-25000" dirty="0" smtClean="0">
              <a:solidFill>
                <a:schemeClr val="tx1"/>
              </a:solidFill>
            </a:rPr>
            <a:t>3</a:t>
          </a:r>
          <a:r>
            <a:rPr lang="cs-CZ" sz="1300" kern="1200" baseline="30000" dirty="0" smtClean="0">
              <a:solidFill>
                <a:schemeClr val="tx1"/>
              </a:solidFill>
            </a:rPr>
            <a:t>1-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2774482" y="1007258"/>
        <a:ext cx="593546" cy="593546"/>
      </dsp:txXfrm>
    </dsp:sp>
    <dsp:sp modelId="{BD513804-36C5-4640-B4F4-183BD55881EE}">
      <dsp:nvSpPr>
        <dsp:cNvPr id="0" name=""/>
        <dsp:cNvSpPr/>
      </dsp:nvSpPr>
      <dsp:spPr>
        <a:xfrm rot="5400000">
          <a:off x="1980085" y="1771333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2128268" y="1778664"/>
        <a:ext cx="15598" cy="15598"/>
      </dsp:txXfrm>
    </dsp:sp>
    <dsp:sp modelId="{F383E101-75EA-4295-8154-93D2F908CB3F}">
      <dsp:nvSpPr>
        <dsp:cNvPr id="0" name=""/>
        <dsp:cNvSpPr/>
      </dsp:nvSpPr>
      <dsp:spPr>
        <a:xfrm>
          <a:off x="1839294" y="1942446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CrO</a:t>
          </a:r>
          <a:r>
            <a:rPr lang="cs-CZ" sz="1300" kern="1200" baseline="-25000" dirty="0" smtClean="0">
              <a:solidFill>
                <a:schemeClr val="tx1"/>
              </a:solidFill>
            </a:rPr>
            <a:t>4</a:t>
          </a:r>
          <a:r>
            <a:rPr lang="cs-CZ" sz="1300" kern="1200" baseline="30000" dirty="0" smtClean="0">
              <a:solidFill>
                <a:schemeClr val="tx1"/>
              </a:solidFill>
            </a:rPr>
            <a:t>2-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1839294" y="1942446"/>
        <a:ext cx="593546" cy="593546"/>
      </dsp:txXfrm>
    </dsp:sp>
    <dsp:sp modelId="{A7A6A902-F202-42D1-A30C-1A3D4F13AC89}">
      <dsp:nvSpPr>
        <dsp:cNvPr id="0" name=""/>
        <dsp:cNvSpPr/>
      </dsp:nvSpPr>
      <dsp:spPr>
        <a:xfrm rot="10800000">
          <a:off x="1497653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645837" y="1296232"/>
        <a:ext cx="15598" cy="15598"/>
      </dsp:txXfrm>
    </dsp:sp>
    <dsp:sp modelId="{66C46115-C8BC-4EFD-A737-2FB7EA7BE35F}">
      <dsp:nvSpPr>
        <dsp:cNvPr id="0" name=""/>
        <dsp:cNvSpPr/>
      </dsp:nvSpPr>
      <dsp:spPr>
        <a:xfrm>
          <a:off x="904107" y="1007258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NO</a:t>
          </a:r>
          <a:r>
            <a:rPr lang="cs-CZ" sz="1300" kern="1200" baseline="-25000" dirty="0" smtClean="0">
              <a:solidFill>
                <a:schemeClr val="tx1"/>
              </a:solidFill>
            </a:rPr>
            <a:t>2</a:t>
          </a:r>
          <a:r>
            <a:rPr lang="cs-CZ" sz="1300" kern="1200" baseline="30000" dirty="0" smtClean="0">
              <a:solidFill>
                <a:schemeClr val="tx1"/>
              </a:solidFill>
            </a:rPr>
            <a:t>1-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904107" y="1007258"/>
        <a:ext cx="593546" cy="59354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667549" y="913468"/>
          <a:ext cx="624901" cy="624901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Cl</a:t>
          </a:r>
          <a:r>
            <a:rPr lang="cs-CZ" sz="2400" kern="1200" baseline="30000" dirty="0" smtClean="0"/>
            <a:t>1-</a:t>
          </a:r>
          <a:endParaRPr lang="cs-CZ" sz="2400" kern="1200" dirty="0"/>
        </a:p>
      </dsp:txBody>
      <dsp:txXfrm>
        <a:off x="1667549" y="913468"/>
        <a:ext cx="624901" cy="624901"/>
      </dsp:txXfrm>
    </dsp:sp>
    <dsp:sp modelId="{50DD0ED7-E426-4672-903A-6EDC0E907280}">
      <dsp:nvSpPr>
        <dsp:cNvPr id="0" name=""/>
        <dsp:cNvSpPr/>
      </dsp:nvSpPr>
      <dsp:spPr>
        <a:xfrm rot="16200000">
          <a:off x="1818500" y="73634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6200000">
        <a:off x="1971925" y="743893"/>
        <a:ext cx="16149" cy="16149"/>
      </dsp:txXfrm>
    </dsp:sp>
    <dsp:sp modelId="{70790E90-B5FC-425B-8D4D-149633C03FAF}">
      <dsp:nvSpPr>
        <dsp:cNvPr id="0" name=""/>
        <dsp:cNvSpPr/>
      </dsp:nvSpPr>
      <dsp:spPr>
        <a:xfrm>
          <a:off x="1721774" y="74017"/>
          <a:ext cx="516451" cy="51645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Na</a:t>
          </a:r>
          <a:r>
            <a:rPr lang="cs-CZ" sz="1300" kern="1200" baseline="30000" dirty="0" smtClean="0"/>
            <a:t>1+</a:t>
          </a:r>
          <a:endParaRPr lang="cs-CZ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1774" y="74017"/>
        <a:ext cx="516451" cy="516451"/>
      </dsp:txXfrm>
    </dsp:sp>
    <dsp:sp modelId="{EBB5F328-4A1B-4BA2-ABC8-7AF5629ACFF9}">
      <dsp:nvSpPr>
        <dsp:cNvPr id="0" name=""/>
        <dsp:cNvSpPr/>
      </dsp:nvSpPr>
      <dsp:spPr>
        <a:xfrm>
          <a:off x="2292450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445875" y="1217844"/>
        <a:ext cx="16149" cy="16149"/>
      </dsp:txXfrm>
    </dsp:sp>
    <dsp:sp modelId="{E7DA587C-7CBE-423C-B7EC-9B8848B9BC07}">
      <dsp:nvSpPr>
        <dsp:cNvPr id="0" name=""/>
        <dsp:cNvSpPr/>
      </dsp:nvSpPr>
      <dsp:spPr>
        <a:xfrm>
          <a:off x="2615450" y="967693"/>
          <a:ext cx="516451" cy="51645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Ba</a:t>
          </a:r>
          <a:r>
            <a:rPr lang="cs-CZ" sz="1300" kern="1200" baseline="30000" dirty="0" smtClean="0"/>
            <a:t>2+</a:t>
          </a:r>
          <a:endParaRPr lang="cs-CZ" sz="1300" kern="1200" dirty="0"/>
        </a:p>
      </dsp:txBody>
      <dsp:txXfrm>
        <a:off x="2615450" y="967693"/>
        <a:ext cx="516451" cy="516451"/>
      </dsp:txXfrm>
    </dsp:sp>
    <dsp:sp modelId="{BD513804-36C5-4640-B4F4-183BD55881EE}">
      <dsp:nvSpPr>
        <dsp:cNvPr id="0" name=""/>
        <dsp:cNvSpPr/>
      </dsp:nvSpPr>
      <dsp:spPr>
        <a:xfrm rot="5400000">
          <a:off x="1831411" y="1671336"/>
          <a:ext cx="297177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297177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1972570" y="1679529"/>
        <a:ext cx="14858" cy="14858"/>
      </dsp:txXfrm>
    </dsp:sp>
    <dsp:sp modelId="{F383E101-75EA-4295-8154-93D2F908CB3F}">
      <dsp:nvSpPr>
        <dsp:cNvPr id="0" name=""/>
        <dsp:cNvSpPr/>
      </dsp:nvSpPr>
      <dsp:spPr>
        <a:xfrm>
          <a:off x="1695952" y="1835548"/>
          <a:ext cx="568095" cy="568095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NH</a:t>
          </a:r>
          <a:r>
            <a:rPr lang="cs-CZ" sz="1300" kern="1200" baseline="-25000" dirty="0" smtClean="0"/>
            <a:t>4</a:t>
          </a:r>
          <a:r>
            <a:rPr lang="cs-CZ" sz="1300" kern="1200" baseline="30000" dirty="0" smtClean="0"/>
            <a:t>1+</a:t>
          </a:r>
          <a:endParaRPr lang="cs-CZ" sz="1300" kern="1200" dirty="0"/>
        </a:p>
      </dsp:txBody>
      <dsp:txXfrm>
        <a:off x="1695952" y="1835548"/>
        <a:ext cx="568095" cy="568095"/>
      </dsp:txXfrm>
    </dsp:sp>
    <dsp:sp modelId="{A7A6A902-F202-42D1-A30C-1A3D4F13AC89}">
      <dsp:nvSpPr>
        <dsp:cNvPr id="0" name=""/>
        <dsp:cNvSpPr/>
      </dsp:nvSpPr>
      <dsp:spPr>
        <a:xfrm rot="10800000">
          <a:off x="1344549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497974" y="1217844"/>
        <a:ext cx="16149" cy="16149"/>
      </dsp:txXfrm>
    </dsp:sp>
    <dsp:sp modelId="{66C46115-C8BC-4EFD-A737-2FB7EA7BE35F}">
      <dsp:nvSpPr>
        <dsp:cNvPr id="0" name=""/>
        <dsp:cNvSpPr/>
      </dsp:nvSpPr>
      <dsp:spPr>
        <a:xfrm>
          <a:off x="828097" y="967693"/>
          <a:ext cx="516451" cy="51645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Fe</a:t>
          </a:r>
          <a:r>
            <a:rPr lang="cs-CZ" sz="1300" kern="1200" baseline="30000" dirty="0" smtClean="0"/>
            <a:t>3+</a:t>
          </a:r>
          <a:endParaRPr lang="cs-CZ" sz="1300" kern="1200" dirty="0"/>
        </a:p>
      </dsp:txBody>
      <dsp:txXfrm>
        <a:off x="828097" y="967693"/>
        <a:ext cx="516451" cy="51645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809619" y="977583"/>
          <a:ext cx="652897" cy="652897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CO</a:t>
          </a:r>
          <a:r>
            <a:rPr lang="cs-CZ" sz="1600" kern="1200" baseline="-25000" dirty="0" smtClean="0">
              <a:solidFill>
                <a:schemeClr val="tx1"/>
              </a:solidFill>
            </a:rPr>
            <a:t>3</a:t>
          </a:r>
          <a:r>
            <a:rPr lang="cs-CZ" sz="1600" kern="1200" baseline="30000" dirty="0" smtClean="0">
              <a:solidFill>
                <a:schemeClr val="tx1"/>
              </a:solidFill>
            </a:rPr>
            <a:t>2-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1809619" y="977583"/>
        <a:ext cx="652897" cy="652897"/>
      </dsp:txXfrm>
    </dsp:sp>
    <dsp:sp modelId="{50DD0ED7-E426-4672-903A-6EDC0E907280}">
      <dsp:nvSpPr>
        <dsp:cNvPr id="0" name=""/>
        <dsp:cNvSpPr/>
      </dsp:nvSpPr>
      <dsp:spPr>
        <a:xfrm rot="16200000">
          <a:off x="1980085" y="806470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ln>
              <a:solidFill>
                <a:sysClr val="windowText" lastClr="000000"/>
              </a:solidFill>
            </a:ln>
          </a:endParaRPr>
        </a:p>
      </dsp:txBody>
      <dsp:txXfrm rot="16200000">
        <a:off x="2128268" y="813801"/>
        <a:ext cx="15598" cy="15598"/>
      </dsp:txXfrm>
    </dsp:sp>
    <dsp:sp modelId="{70790E90-B5FC-425B-8D4D-149633C03FAF}">
      <dsp:nvSpPr>
        <dsp:cNvPr id="0" name=""/>
        <dsp:cNvSpPr/>
      </dsp:nvSpPr>
      <dsp:spPr>
        <a:xfrm>
          <a:off x="1839294" y="72071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Al</a:t>
          </a:r>
          <a:r>
            <a:rPr lang="cs-CZ" sz="1500" kern="1200" baseline="30000" dirty="0" smtClean="0">
              <a:solidFill>
                <a:schemeClr val="tx1"/>
              </a:solidFill>
            </a:rPr>
            <a:t>3+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1839294" y="72071"/>
        <a:ext cx="593546" cy="593546"/>
      </dsp:txXfrm>
    </dsp:sp>
    <dsp:sp modelId="{EBB5F328-4A1B-4BA2-ABC8-7AF5629ACFF9}">
      <dsp:nvSpPr>
        <dsp:cNvPr id="0" name=""/>
        <dsp:cNvSpPr/>
      </dsp:nvSpPr>
      <dsp:spPr>
        <a:xfrm>
          <a:off x="2462516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10700" y="1296232"/>
        <a:ext cx="15598" cy="15598"/>
      </dsp:txXfrm>
    </dsp:sp>
    <dsp:sp modelId="{E7DA587C-7CBE-423C-B7EC-9B8848B9BC07}">
      <dsp:nvSpPr>
        <dsp:cNvPr id="0" name=""/>
        <dsp:cNvSpPr/>
      </dsp:nvSpPr>
      <dsp:spPr>
        <a:xfrm>
          <a:off x="2774482" y="1007258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K</a:t>
          </a:r>
          <a:r>
            <a:rPr lang="cs-CZ" sz="1500" kern="1200" baseline="30000" dirty="0" smtClean="0">
              <a:solidFill>
                <a:schemeClr val="tx1"/>
              </a:solidFill>
            </a:rPr>
            <a:t>1+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2774482" y="1007258"/>
        <a:ext cx="593546" cy="593546"/>
      </dsp:txXfrm>
    </dsp:sp>
    <dsp:sp modelId="{BD513804-36C5-4640-B4F4-183BD55881EE}">
      <dsp:nvSpPr>
        <dsp:cNvPr id="0" name=""/>
        <dsp:cNvSpPr/>
      </dsp:nvSpPr>
      <dsp:spPr>
        <a:xfrm rot="5400000">
          <a:off x="1980085" y="1771333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2128268" y="1778664"/>
        <a:ext cx="15598" cy="15598"/>
      </dsp:txXfrm>
    </dsp:sp>
    <dsp:sp modelId="{F383E101-75EA-4295-8154-93D2F908CB3F}">
      <dsp:nvSpPr>
        <dsp:cNvPr id="0" name=""/>
        <dsp:cNvSpPr/>
      </dsp:nvSpPr>
      <dsp:spPr>
        <a:xfrm>
          <a:off x="1839294" y="1942446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Mg</a:t>
          </a:r>
          <a:r>
            <a:rPr lang="cs-CZ" sz="1500" kern="1200" baseline="30000" dirty="0" smtClean="0">
              <a:solidFill>
                <a:schemeClr val="tx1"/>
              </a:solidFill>
            </a:rPr>
            <a:t>2+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1839294" y="1942446"/>
        <a:ext cx="593546" cy="593546"/>
      </dsp:txXfrm>
    </dsp:sp>
    <dsp:sp modelId="{A7A6A902-F202-42D1-A30C-1A3D4F13AC89}">
      <dsp:nvSpPr>
        <dsp:cNvPr id="0" name=""/>
        <dsp:cNvSpPr/>
      </dsp:nvSpPr>
      <dsp:spPr>
        <a:xfrm rot="10800000">
          <a:off x="1497653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645837" y="1296232"/>
        <a:ext cx="15598" cy="15598"/>
      </dsp:txXfrm>
    </dsp:sp>
    <dsp:sp modelId="{66C46115-C8BC-4EFD-A737-2FB7EA7BE35F}">
      <dsp:nvSpPr>
        <dsp:cNvPr id="0" name=""/>
        <dsp:cNvSpPr/>
      </dsp:nvSpPr>
      <dsp:spPr>
        <a:xfrm>
          <a:off x="904107" y="1007258"/>
          <a:ext cx="593546" cy="593546"/>
        </a:xfrm>
        <a:prstGeom prst="ellipse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Li</a:t>
          </a:r>
          <a:r>
            <a:rPr lang="cs-CZ" sz="1500" kern="1200" baseline="30000" dirty="0" smtClean="0">
              <a:solidFill>
                <a:schemeClr val="tx1"/>
              </a:solidFill>
            </a:rPr>
            <a:t>1+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904107" y="1007258"/>
        <a:ext cx="593546" cy="59354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667549" y="913468"/>
          <a:ext cx="624901" cy="624901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Al</a:t>
          </a:r>
          <a:r>
            <a:rPr lang="cs-CZ" sz="2200" kern="1200" baseline="30000" dirty="0" smtClean="0"/>
            <a:t>3+</a:t>
          </a:r>
          <a:endParaRPr lang="cs-CZ" sz="2200" kern="1200" dirty="0"/>
        </a:p>
      </dsp:txBody>
      <dsp:txXfrm>
        <a:off x="1667549" y="913468"/>
        <a:ext cx="624901" cy="624901"/>
      </dsp:txXfrm>
    </dsp:sp>
    <dsp:sp modelId="{50DD0ED7-E426-4672-903A-6EDC0E907280}">
      <dsp:nvSpPr>
        <dsp:cNvPr id="0" name=""/>
        <dsp:cNvSpPr/>
      </dsp:nvSpPr>
      <dsp:spPr>
        <a:xfrm rot="16200000">
          <a:off x="1818500" y="73634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6200000">
        <a:off x="1971925" y="743893"/>
        <a:ext cx="16149" cy="16149"/>
      </dsp:txXfrm>
    </dsp:sp>
    <dsp:sp modelId="{70790E90-B5FC-425B-8D4D-149633C03FAF}">
      <dsp:nvSpPr>
        <dsp:cNvPr id="0" name=""/>
        <dsp:cNvSpPr/>
      </dsp:nvSpPr>
      <dsp:spPr>
        <a:xfrm>
          <a:off x="1721774" y="74017"/>
          <a:ext cx="516451" cy="5164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</a:t>
          </a:r>
          <a:r>
            <a:rPr lang="cs-CZ" sz="1300" kern="1200" baseline="30000" dirty="0" smtClean="0"/>
            <a:t>2-</a:t>
          </a:r>
          <a:endParaRPr lang="cs-CZ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1774" y="74017"/>
        <a:ext cx="516451" cy="516451"/>
      </dsp:txXfrm>
    </dsp:sp>
    <dsp:sp modelId="{EBB5F328-4A1B-4BA2-ABC8-7AF5629ACFF9}">
      <dsp:nvSpPr>
        <dsp:cNvPr id="0" name=""/>
        <dsp:cNvSpPr/>
      </dsp:nvSpPr>
      <dsp:spPr>
        <a:xfrm>
          <a:off x="2292450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445875" y="1217844"/>
        <a:ext cx="16149" cy="16149"/>
      </dsp:txXfrm>
    </dsp:sp>
    <dsp:sp modelId="{E7DA587C-7CBE-423C-B7EC-9B8848B9BC07}">
      <dsp:nvSpPr>
        <dsp:cNvPr id="0" name=""/>
        <dsp:cNvSpPr/>
      </dsp:nvSpPr>
      <dsp:spPr>
        <a:xfrm>
          <a:off x="2615450" y="967693"/>
          <a:ext cx="516451" cy="5164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SO</a:t>
          </a:r>
          <a:r>
            <a:rPr lang="cs-CZ" sz="1300" kern="1200" baseline="-25000" dirty="0" smtClean="0"/>
            <a:t>4</a:t>
          </a:r>
          <a:r>
            <a:rPr lang="cs-CZ" sz="1300" kern="1200" baseline="30000" dirty="0" smtClean="0"/>
            <a:t>2-</a:t>
          </a:r>
          <a:endParaRPr lang="cs-CZ" sz="1300" kern="1200" dirty="0"/>
        </a:p>
      </dsp:txBody>
      <dsp:txXfrm>
        <a:off x="2615450" y="967693"/>
        <a:ext cx="516451" cy="516451"/>
      </dsp:txXfrm>
    </dsp:sp>
    <dsp:sp modelId="{BD513804-36C5-4640-B4F4-183BD55881EE}">
      <dsp:nvSpPr>
        <dsp:cNvPr id="0" name=""/>
        <dsp:cNvSpPr/>
      </dsp:nvSpPr>
      <dsp:spPr>
        <a:xfrm rot="5400000">
          <a:off x="1831411" y="1671336"/>
          <a:ext cx="297177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297177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1972570" y="1679529"/>
        <a:ext cx="14858" cy="14858"/>
      </dsp:txXfrm>
    </dsp:sp>
    <dsp:sp modelId="{F383E101-75EA-4295-8154-93D2F908CB3F}">
      <dsp:nvSpPr>
        <dsp:cNvPr id="0" name=""/>
        <dsp:cNvSpPr/>
      </dsp:nvSpPr>
      <dsp:spPr>
        <a:xfrm>
          <a:off x="1695952" y="1835548"/>
          <a:ext cx="568095" cy="568095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ClO</a:t>
          </a:r>
          <a:r>
            <a:rPr lang="cs-CZ" sz="1300" kern="1200" baseline="30000" dirty="0" smtClean="0"/>
            <a:t>1-</a:t>
          </a:r>
          <a:endParaRPr lang="cs-CZ" sz="1300" kern="1200" dirty="0"/>
        </a:p>
      </dsp:txBody>
      <dsp:txXfrm>
        <a:off x="1695952" y="1835548"/>
        <a:ext cx="568095" cy="568095"/>
      </dsp:txXfrm>
    </dsp:sp>
    <dsp:sp modelId="{A7A6A902-F202-42D1-A30C-1A3D4F13AC89}">
      <dsp:nvSpPr>
        <dsp:cNvPr id="0" name=""/>
        <dsp:cNvSpPr/>
      </dsp:nvSpPr>
      <dsp:spPr>
        <a:xfrm rot="10800000">
          <a:off x="1344549" y="1210296"/>
          <a:ext cx="322999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322999" y="1562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497974" y="1217844"/>
        <a:ext cx="16149" cy="16149"/>
      </dsp:txXfrm>
    </dsp:sp>
    <dsp:sp modelId="{66C46115-C8BC-4EFD-A737-2FB7EA7BE35F}">
      <dsp:nvSpPr>
        <dsp:cNvPr id="0" name=""/>
        <dsp:cNvSpPr/>
      </dsp:nvSpPr>
      <dsp:spPr>
        <a:xfrm>
          <a:off x="828097" y="967693"/>
          <a:ext cx="516451" cy="5164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IO</a:t>
          </a:r>
          <a:r>
            <a:rPr lang="cs-CZ" sz="1300" kern="1200" baseline="-25000" dirty="0" smtClean="0"/>
            <a:t>3</a:t>
          </a:r>
          <a:r>
            <a:rPr lang="cs-CZ" sz="1300" kern="1200" baseline="30000" dirty="0" smtClean="0"/>
            <a:t>1-</a:t>
          </a:r>
          <a:endParaRPr lang="cs-CZ" sz="1300" kern="1200" dirty="0"/>
        </a:p>
      </dsp:txBody>
      <dsp:txXfrm>
        <a:off x="828097" y="967693"/>
        <a:ext cx="516451" cy="51645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6C55F7-8021-419B-BE3A-BD386DEE3899}">
      <dsp:nvSpPr>
        <dsp:cNvPr id="0" name=""/>
        <dsp:cNvSpPr/>
      </dsp:nvSpPr>
      <dsp:spPr>
        <a:xfrm>
          <a:off x="1809619" y="977583"/>
          <a:ext cx="652897" cy="65289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Ca</a:t>
          </a:r>
          <a:r>
            <a:rPr lang="cs-CZ" sz="2000" kern="1200" baseline="30000" dirty="0" smtClean="0">
              <a:solidFill>
                <a:schemeClr val="tx1"/>
              </a:solidFill>
            </a:rPr>
            <a:t>2+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1809619" y="977583"/>
        <a:ext cx="652897" cy="652897"/>
      </dsp:txXfrm>
    </dsp:sp>
    <dsp:sp modelId="{50DD0ED7-E426-4672-903A-6EDC0E907280}">
      <dsp:nvSpPr>
        <dsp:cNvPr id="0" name=""/>
        <dsp:cNvSpPr/>
      </dsp:nvSpPr>
      <dsp:spPr>
        <a:xfrm rot="16200000">
          <a:off x="1980085" y="806470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>
            <a:ln>
              <a:solidFill>
                <a:sysClr val="windowText" lastClr="000000"/>
              </a:solidFill>
            </a:ln>
          </a:endParaRPr>
        </a:p>
      </dsp:txBody>
      <dsp:txXfrm rot="16200000">
        <a:off x="2128268" y="813801"/>
        <a:ext cx="15598" cy="15598"/>
      </dsp:txXfrm>
    </dsp:sp>
    <dsp:sp modelId="{70790E90-B5FC-425B-8D4D-149633C03FAF}">
      <dsp:nvSpPr>
        <dsp:cNvPr id="0" name=""/>
        <dsp:cNvSpPr/>
      </dsp:nvSpPr>
      <dsp:spPr>
        <a:xfrm>
          <a:off x="1839294" y="72071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Cl</a:t>
          </a:r>
          <a:r>
            <a:rPr lang="cs-CZ" sz="1300" kern="1200" baseline="30000" dirty="0" smtClean="0">
              <a:solidFill>
                <a:schemeClr val="tx1"/>
              </a:solidFill>
            </a:rPr>
            <a:t>1-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1839294" y="72071"/>
        <a:ext cx="593546" cy="593546"/>
      </dsp:txXfrm>
    </dsp:sp>
    <dsp:sp modelId="{EBB5F328-4A1B-4BA2-ABC8-7AF5629ACFF9}">
      <dsp:nvSpPr>
        <dsp:cNvPr id="0" name=""/>
        <dsp:cNvSpPr/>
      </dsp:nvSpPr>
      <dsp:spPr>
        <a:xfrm>
          <a:off x="2462516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10700" y="1296232"/>
        <a:ext cx="15598" cy="15598"/>
      </dsp:txXfrm>
    </dsp:sp>
    <dsp:sp modelId="{E7DA587C-7CBE-423C-B7EC-9B8848B9BC07}">
      <dsp:nvSpPr>
        <dsp:cNvPr id="0" name=""/>
        <dsp:cNvSpPr/>
      </dsp:nvSpPr>
      <dsp:spPr>
        <a:xfrm>
          <a:off x="2774482" y="1007258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BrO</a:t>
          </a:r>
          <a:r>
            <a:rPr lang="cs-CZ" sz="1300" kern="1200" baseline="-25000" dirty="0" smtClean="0">
              <a:solidFill>
                <a:schemeClr val="tx1"/>
              </a:solidFill>
            </a:rPr>
            <a:t>3</a:t>
          </a:r>
          <a:r>
            <a:rPr lang="cs-CZ" sz="1300" kern="1200" baseline="30000" dirty="0" smtClean="0">
              <a:solidFill>
                <a:schemeClr val="tx1"/>
              </a:solidFill>
            </a:rPr>
            <a:t>1-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2774482" y="1007258"/>
        <a:ext cx="593546" cy="593546"/>
      </dsp:txXfrm>
    </dsp:sp>
    <dsp:sp modelId="{BD513804-36C5-4640-B4F4-183BD55881EE}">
      <dsp:nvSpPr>
        <dsp:cNvPr id="0" name=""/>
        <dsp:cNvSpPr/>
      </dsp:nvSpPr>
      <dsp:spPr>
        <a:xfrm rot="5400000">
          <a:off x="1980085" y="1771333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400000">
        <a:off x="2128268" y="1778664"/>
        <a:ext cx="15598" cy="15598"/>
      </dsp:txXfrm>
    </dsp:sp>
    <dsp:sp modelId="{F383E101-75EA-4295-8154-93D2F908CB3F}">
      <dsp:nvSpPr>
        <dsp:cNvPr id="0" name=""/>
        <dsp:cNvSpPr/>
      </dsp:nvSpPr>
      <dsp:spPr>
        <a:xfrm>
          <a:off x="1839294" y="1942446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CrO</a:t>
          </a:r>
          <a:r>
            <a:rPr lang="cs-CZ" sz="1300" kern="1200" baseline="-25000" dirty="0" smtClean="0">
              <a:solidFill>
                <a:schemeClr val="tx1"/>
              </a:solidFill>
            </a:rPr>
            <a:t>4</a:t>
          </a:r>
          <a:r>
            <a:rPr lang="cs-CZ" sz="1300" kern="1200" baseline="30000" dirty="0" smtClean="0">
              <a:solidFill>
                <a:schemeClr val="tx1"/>
              </a:solidFill>
            </a:rPr>
            <a:t>2-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1839294" y="1942446"/>
        <a:ext cx="593546" cy="593546"/>
      </dsp:txXfrm>
    </dsp:sp>
    <dsp:sp modelId="{A7A6A902-F202-42D1-A30C-1A3D4F13AC89}">
      <dsp:nvSpPr>
        <dsp:cNvPr id="0" name=""/>
        <dsp:cNvSpPr/>
      </dsp:nvSpPr>
      <dsp:spPr>
        <a:xfrm rot="10800000">
          <a:off x="1497653" y="1288902"/>
          <a:ext cx="311965" cy="30259"/>
        </a:xfrm>
        <a:custGeom>
          <a:avLst/>
          <a:gdLst/>
          <a:ahLst/>
          <a:cxnLst/>
          <a:rect l="0" t="0" r="0" b="0"/>
          <a:pathLst>
            <a:path>
              <a:moveTo>
                <a:pt x="0" y="15129"/>
              </a:moveTo>
              <a:lnTo>
                <a:pt x="311965" y="151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1645837" y="1296232"/>
        <a:ext cx="15598" cy="15598"/>
      </dsp:txXfrm>
    </dsp:sp>
    <dsp:sp modelId="{66C46115-C8BC-4EFD-A737-2FB7EA7BE35F}">
      <dsp:nvSpPr>
        <dsp:cNvPr id="0" name=""/>
        <dsp:cNvSpPr/>
      </dsp:nvSpPr>
      <dsp:spPr>
        <a:xfrm>
          <a:off x="904107" y="1007258"/>
          <a:ext cx="593546" cy="59354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NO</a:t>
          </a:r>
          <a:r>
            <a:rPr lang="cs-CZ" sz="1300" kern="1200" baseline="-25000" dirty="0" smtClean="0">
              <a:solidFill>
                <a:schemeClr val="tx1"/>
              </a:solidFill>
            </a:rPr>
            <a:t>2</a:t>
          </a:r>
          <a:r>
            <a:rPr lang="cs-CZ" sz="1300" kern="1200" baseline="30000" dirty="0" smtClean="0">
              <a:solidFill>
                <a:schemeClr val="tx1"/>
              </a:solidFill>
            </a:rPr>
            <a:t>1-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904107" y="1007258"/>
        <a:ext cx="593546" cy="59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11FCB9B-B060-453E-8873-9B5AAB959A1A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6077AF3-270A-496A-8281-F29ADCD900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B22039-E5B9-43E3-8F46-DBC3F20A080D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88B73-102A-4EA5-B9FC-BC9C5B622CC5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3B740-80D3-4878-BBD3-5515D091A8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CFAA-DC9F-44C5-B576-D1DFE1F60201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47ECF-B06E-4011-A96A-D4EDC5C0B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E39BB-0E3B-4443-B80F-77F01B4C981F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29C1B-8720-4DA2-803B-4494E0C57A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9D56-3EF1-4A9B-940E-B335DE36446E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A0238-7162-45ED-85BB-993EFEE930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8533-8297-4827-BDC1-23083F0DED86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CD776-533E-4B72-B3C6-A7FD9D0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EF8C8-175F-41D7-948B-2A574C097C55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9EFA0-20DE-4856-A922-5CCD081EA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6CAD-E009-47B3-AC10-E0CDC1077391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0441D-54B5-4461-87F4-EF4586AD72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90D6F-FF63-4C59-99B3-6F776A3AB196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9A6B7-0E89-41C6-9BDA-7063FFFB2B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17051-FA0E-41C2-9C8A-557AC496EBA2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289C6-BDDA-4D59-897A-370821E494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7DEBD-92F8-4E9E-BC2E-47594582E295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EFA2E-E43E-4333-8997-863740056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47D7A-A289-4216-918F-F1239764B44A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AA687-0EC8-4288-8F88-EC3FE04021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B083FD-F6CD-46A3-BF5A-C85A20C51DEC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352C0F-D1E0-41A3-A6F1-3FA1FDBB02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slide" Target="slide25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slide" Target="slide12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slide" Target="slide26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slide" Target="slide10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slide" Target="slide11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913" y="2852738"/>
            <a:ext cx="6400800" cy="230505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600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cs-CZ" sz="1600" b="1" dirty="0" smtClean="0">
                <a:solidFill>
                  <a:schemeClr val="accent4">
                    <a:lumMod val="50000"/>
                  </a:schemeClr>
                </a:solidFill>
                <a:hlinkClick r:id="rId2" action="ppaction://hlinksldjump"/>
              </a:rPr>
              <a:t>SOLI BEZKYSLÍKATÝCH KYSELIN</a:t>
            </a:r>
            <a:endParaRPr lang="cs-CZ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600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cs-CZ" sz="1600" b="1" dirty="0" smtClean="0">
                <a:solidFill>
                  <a:schemeClr val="accent4">
                    <a:lumMod val="50000"/>
                  </a:schemeClr>
                </a:solidFill>
                <a:hlinkClick r:id="rId3" action="ppaction://hlinksldjump"/>
              </a:rPr>
              <a:t>SOLI OXOKYSELIN</a:t>
            </a:r>
            <a:endParaRPr lang="cs-CZ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600" b="1" dirty="0" smtClean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cs-CZ" sz="1600" b="1" dirty="0" smtClean="0">
                <a:solidFill>
                  <a:schemeClr val="accent4">
                    <a:lumMod val="50000"/>
                  </a:schemeClr>
                </a:solidFill>
                <a:hlinkClick r:id="rId4" action="ppaction://hlinksldjump"/>
              </a:rPr>
              <a:t>UKÁZKA</a:t>
            </a:r>
            <a:endParaRPr lang="cs-CZ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600" b="1" dirty="0" smtClean="0">
                <a:solidFill>
                  <a:schemeClr val="accent4">
                    <a:lumMod val="50000"/>
                  </a:schemeClr>
                </a:solidFill>
                <a:hlinkClick r:id="rId5" action="ppaction://hlinksldjump"/>
              </a:rPr>
              <a:t>   PROCVIČENÍ</a:t>
            </a:r>
            <a:endParaRPr lang="cs-CZ" sz="16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1600" b="1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  <a:gradFill flip="none" rotWithShape="1">
            <a:gsLst>
              <a:gs pos="15000">
                <a:schemeClr val="accent4">
                  <a:lumMod val="40000"/>
                  <a:lumOff val="60000"/>
                  <a:alpha val="9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4">
                <a:lumMod val="75000"/>
              </a:schemeClr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NÁZVOSLOVÍ   JEDNODUCHÝCH    SOLÍ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pic>
        <p:nvPicPr>
          <p:cNvPr id="2059" name="Picture 11" descr="C:\Documents and Settings\Admin\Local Settings\Temporary Internet Files\Content.IE5\WGPL47CI\MC900150359[1].wmf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68144" y="3140968"/>
            <a:ext cx="1800200" cy="17679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Obdélník 12"/>
          <p:cNvSpPr/>
          <p:nvPr/>
        </p:nvSpPr>
        <p:spPr>
          <a:xfrm>
            <a:off x="7235825" y="4868863"/>
            <a:ext cx="5270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dirty="0">
                <a:latin typeface="+mn-lt"/>
              </a:rPr>
              <a:t>obr.</a:t>
            </a:r>
            <a:r>
              <a:rPr lang="cs-CZ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79512" y="764704"/>
          <a:ext cx="3960000" cy="2477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251520" y="3501008"/>
          <a:ext cx="427213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43438" y="765175"/>
          <a:ext cx="35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37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88" name="TextovéPole 4"/>
          <p:cNvSpPr txBox="1">
            <a:spLocks noChangeArrowheads="1"/>
          </p:cNvSpPr>
          <p:nvPr/>
        </p:nvSpPr>
        <p:spPr bwMode="auto">
          <a:xfrm>
            <a:off x="4643438" y="765175"/>
            <a:ext cx="1152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11289" name="TextovéPole 5"/>
          <p:cNvSpPr txBox="1">
            <a:spLocks noChangeArrowheads="1"/>
          </p:cNvSpPr>
          <p:nvPr/>
        </p:nvSpPr>
        <p:spPr bwMode="auto">
          <a:xfrm>
            <a:off x="5795963" y="765175"/>
            <a:ext cx="2376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16463" y="3716338"/>
          <a:ext cx="35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37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310" name="TextovéPole 7"/>
          <p:cNvSpPr txBox="1">
            <a:spLocks noChangeArrowheads="1"/>
          </p:cNvSpPr>
          <p:nvPr/>
        </p:nvSpPr>
        <p:spPr bwMode="auto">
          <a:xfrm>
            <a:off x="4716463" y="3789363"/>
            <a:ext cx="1150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11311" name="TextovéPole 8"/>
          <p:cNvSpPr txBox="1">
            <a:spLocks noChangeArrowheads="1"/>
          </p:cNvSpPr>
          <p:nvPr/>
        </p:nvSpPr>
        <p:spPr bwMode="auto">
          <a:xfrm>
            <a:off x="5867400" y="3716338"/>
            <a:ext cx="2376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sp>
        <p:nvSpPr>
          <p:cNvPr id="11312" name="Rectangle 1"/>
          <p:cNvSpPr>
            <a:spLocks noChangeArrowheads="1"/>
          </p:cNvSpPr>
          <p:nvPr/>
        </p:nvSpPr>
        <p:spPr bwMode="auto">
          <a:xfrm>
            <a:off x="2339975" y="188913"/>
            <a:ext cx="6192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Sestavte vzorce solí z iontů na obrázku. Jak se tyto soli nazývají ?</a:t>
            </a:r>
            <a:endParaRPr lang="cs-CZ"/>
          </a:p>
        </p:txBody>
      </p:sp>
      <p:sp>
        <p:nvSpPr>
          <p:cNvPr id="11313" name="TextovéPole 10"/>
          <p:cNvSpPr txBox="1">
            <a:spLocks noChangeArrowheads="1"/>
          </p:cNvSpPr>
          <p:nvPr/>
        </p:nvSpPr>
        <p:spPr bwMode="auto">
          <a:xfrm>
            <a:off x="539750" y="836613"/>
            <a:ext cx="387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A)</a:t>
            </a:r>
          </a:p>
        </p:txBody>
      </p:sp>
      <p:sp>
        <p:nvSpPr>
          <p:cNvPr id="11314" name="TextovéPole 11"/>
          <p:cNvSpPr txBox="1">
            <a:spLocks noChangeArrowheads="1"/>
          </p:cNvSpPr>
          <p:nvPr/>
        </p:nvSpPr>
        <p:spPr bwMode="auto">
          <a:xfrm>
            <a:off x="611188" y="38608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B)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79388" y="115888"/>
            <a:ext cx="1944687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SKLÁDAČKA 1</a:t>
            </a:r>
          </a:p>
        </p:txBody>
      </p:sp>
      <p:sp>
        <p:nvSpPr>
          <p:cNvPr id="15" name="Zaoblený obdélník 14">
            <a:hlinkClick r:id="rId13" action="ppaction://hlinksldjump"/>
          </p:cNvPr>
          <p:cNvSpPr/>
          <p:nvPr/>
        </p:nvSpPr>
        <p:spPr>
          <a:xfrm>
            <a:off x="6300788" y="5949950"/>
            <a:ext cx="2087562" cy="50323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hlinkClick r:id="rId13" action="ppaction://hlinksldjump"/>
              </a:rPr>
              <a:t>ŘEŠENÍ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6" name="Tlačítko akce: Zpět nebo Předchozí 15">
            <a:hlinkClick r:id="rId14" action="ppaction://hlinksldjump" highlightClick="1"/>
          </p:cNvPr>
          <p:cNvSpPr/>
          <p:nvPr/>
        </p:nvSpPr>
        <p:spPr>
          <a:xfrm>
            <a:off x="323528" y="6093296"/>
            <a:ext cx="792088" cy="432048"/>
          </a:xfrm>
          <a:prstGeom prst="actionButtonBackPrevious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79512" y="692696"/>
          <a:ext cx="3960000" cy="2477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251520" y="3501008"/>
          <a:ext cx="427213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43438" y="765175"/>
          <a:ext cx="35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37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312" name="TextovéPole 4"/>
          <p:cNvSpPr txBox="1">
            <a:spLocks noChangeArrowheads="1"/>
          </p:cNvSpPr>
          <p:nvPr/>
        </p:nvSpPr>
        <p:spPr bwMode="auto">
          <a:xfrm>
            <a:off x="4643438" y="765175"/>
            <a:ext cx="1152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12313" name="TextovéPole 5"/>
          <p:cNvSpPr txBox="1">
            <a:spLocks noChangeArrowheads="1"/>
          </p:cNvSpPr>
          <p:nvPr/>
        </p:nvSpPr>
        <p:spPr bwMode="auto">
          <a:xfrm>
            <a:off x="5795963" y="765175"/>
            <a:ext cx="2376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16463" y="3716338"/>
          <a:ext cx="35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37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334" name="TextovéPole 7"/>
          <p:cNvSpPr txBox="1">
            <a:spLocks noChangeArrowheads="1"/>
          </p:cNvSpPr>
          <p:nvPr/>
        </p:nvSpPr>
        <p:spPr bwMode="auto">
          <a:xfrm>
            <a:off x="4716463" y="3789363"/>
            <a:ext cx="1150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12335" name="TextovéPole 8"/>
          <p:cNvSpPr txBox="1">
            <a:spLocks noChangeArrowheads="1"/>
          </p:cNvSpPr>
          <p:nvPr/>
        </p:nvSpPr>
        <p:spPr bwMode="auto">
          <a:xfrm>
            <a:off x="5867400" y="3716338"/>
            <a:ext cx="2376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sp>
        <p:nvSpPr>
          <p:cNvPr id="12336" name="Rectangle 1"/>
          <p:cNvSpPr>
            <a:spLocks noChangeArrowheads="1"/>
          </p:cNvSpPr>
          <p:nvPr/>
        </p:nvSpPr>
        <p:spPr bwMode="auto">
          <a:xfrm>
            <a:off x="2195513" y="188913"/>
            <a:ext cx="61928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Sestavte vzorce solí z iontů na obrázku. Jak se tyto soli nazývají ?</a:t>
            </a:r>
            <a:endParaRPr lang="cs-CZ"/>
          </a:p>
        </p:txBody>
      </p:sp>
      <p:sp>
        <p:nvSpPr>
          <p:cNvPr id="12337" name="TextovéPole 10"/>
          <p:cNvSpPr txBox="1">
            <a:spLocks noChangeArrowheads="1"/>
          </p:cNvSpPr>
          <p:nvPr/>
        </p:nvSpPr>
        <p:spPr bwMode="auto">
          <a:xfrm>
            <a:off x="539750" y="836613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C)</a:t>
            </a:r>
          </a:p>
        </p:txBody>
      </p:sp>
      <p:sp>
        <p:nvSpPr>
          <p:cNvPr id="12338" name="TextovéPole 11"/>
          <p:cNvSpPr txBox="1">
            <a:spLocks noChangeArrowheads="1"/>
          </p:cNvSpPr>
          <p:nvPr/>
        </p:nvSpPr>
        <p:spPr bwMode="auto">
          <a:xfrm>
            <a:off x="611188" y="3860800"/>
            <a:ext cx="398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D)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188913"/>
            <a:ext cx="1944687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SKLÁDAČKA  2</a:t>
            </a:r>
          </a:p>
        </p:txBody>
      </p:sp>
      <p:sp>
        <p:nvSpPr>
          <p:cNvPr id="14" name="Zaoblený obdélník 13">
            <a:hlinkClick r:id="rId12" action="ppaction://hlinksldjump"/>
          </p:cNvPr>
          <p:cNvSpPr/>
          <p:nvPr/>
        </p:nvSpPr>
        <p:spPr>
          <a:xfrm>
            <a:off x="6300788" y="5949950"/>
            <a:ext cx="2087562" cy="50323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hlinkClick r:id="rId13" action="ppaction://hlinksldjump"/>
              </a:rPr>
              <a:t>ŘEŠENÍ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5" name="Tlačítko akce: Zpět nebo Předchozí 14">
            <a:hlinkClick r:id="rId14" action="ppaction://hlinksldjump" highlightClick="1"/>
          </p:cNvPr>
          <p:cNvSpPr/>
          <p:nvPr/>
        </p:nvSpPr>
        <p:spPr>
          <a:xfrm>
            <a:off x="467544" y="6021288"/>
            <a:ext cx="792088" cy="432048"/>
          </a:xfrm>
          <a:prstGeom prst="actionButtonBackPrevious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268413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4" name="Obdélník 3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268413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268413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6" name="Obdélník 5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196975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196975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196975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196975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MgCl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196975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MgCl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613" y="274638"/>
            <a:ext cx="5545137" cy="85090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SOLI  BEZKYSLÍKATÝCH  KYSELIN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4925"/>
          </a:xfrm>
        </p:spPr>
        <p:txBody>
          <a:bodyPr/>
          <a:lstStyle/>
          <a:p>
            <a:pPr eaLnBrk="1" hangingPunct="1"/>
            <a:r>
              <a:rPr lang="cs-CZ" sz="2200" dirty="0" smtClean="0"/>
              <a:t>binární sloučeniny </a:t>
            </a:r>
          </a:p>
          <a:p>
            <a:pPr eaLnBrk="1" hangingPunct="1"/>
            <a:r>
              <a:rPr lang="cs-CZ" sz="2200" dirty="0" smtClean="0"/>
              <a:t>název se skládá z </a:t>
            </a:r>
            <a:r>
              <a:rPr lang="cs-CZ" sz="2200" b="1" dirty="0" smtClean="0"/>
              <a:t>podstatného jména</a:t>
            </a:r>
            <a:r>
              <a:rPr lang="cs-CZ" sz="2200" dirty="0" smtClean="0"/>
              <a:t> a </a:t>
            </a:r>
            <a:r>
              <a:rPr lang="cs-CZ" sz="2200" b="1" dirty="0" smtClean="0"/>
              <a:t>přídavného jména</a:t>
            </a:r>
            <a:endParaRPr lang="cs-CZ" sz="2200" dirty="0" smtClean="0"/>
          </a:p>
          <a:p>
            <a:pPr eaLnBrk="1" hangingPunct="1"/>
            <a:r>
              <a:rPr lang="cs-CZ" sz="2200" dirty="0" smtClean="0"/>
              <a:t>podstatné jméno koncovka  </a:t>
            </a:r>
            <a:r>
              <a:rPr lang="cs-CZ" sz="2200" i="1" dirty="0" smtClean="0">
                <a:solidFill>
                  <a:srgbClr val="FF0000"/>
                </a:solidFill>
              </a:rPr>
              <a:t>-</a:t>
            </a:r>
            <a:r>
              <a:rPr lang="cs-CZ" sz="2200" b="1" i="1" dirty="0" smtClean="0">
                <a:solidFill>
                  <a:srgbClr val="FF0000"/>
                </a:solidFill>
              </a:rPr>
              <a:t>id</a:t>
            </a:r>
            <a:endParaRPr lang="cs-CZ" sz="22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200" dirty="0" smtClean="0"/>
              <a:t>přídavné jméno </a:t>
            </a:r>
            <a:r>
              <a:rPr lang="cs-CZ" sz="2200" i="1" dirty="0" smtClean="0"/>
              <a:t>jedna z osmi koncovek dle kladného oxidačního čísla</a:t>
            </a:r>
            <a:endParaRPr lang="cs-CZ" sz="2200" dirty="0" smtClean="0"/>
          </a:p>
          <a:p>
            <a:pPr eaLnBrk="1" hangingPunct="1">
              <a:buFont typeface="Arial" charset="0"/>
              <a:buNone/>
            </a:pPr>
            <a:r>
              <a:rPr lang="cs-CZ" sz="2200" dirty="0" smtClean="0"/>
              <a:t> </a:t>
            </a:r>
          </a:p>
          <a:p>
            <a:pPr eaLnBrk="1" hangingPunct="1"/>
            <a:r>
              <a:rPr lang="cs-CZ" sz="2000" b="1" dirty="0" smtClean="0"/>
              <a:t>např.</a:t>
            </a:r>
            <a:r>
              <a:rPr lang="cs-CZ" sz="2000" dirty="0" smtClean="0"/>
              <a:t>    sůl kyseliny bromovodíkové  =  bromid</a:t>
            </a:r>
          </a:p>
          <a:p>
            <a:pPr eaLnBrk="1" hangingPunct="1">
              <a:buFont typeface="Arial" charset="0"/>
              <a:buNone/>
            </a:pPr>
            <a:r>
              <a:rPr lang="cs-CZ" sz="2200" b="1" dirty="0" smtClean="0"/>
              <a:t>                                                </a:t>
            </a:r>
            <a:endParaRPr lang="cs-CZ" sz="2200" dirty="0" smtClean="0"/>
          </a:p>
          <a:p>
            <a:pPr eaLnBrk="1" hangingPunct="1">
              <a:buFont typeface="Arial" charset="0"/>
              <a:buNone/>
            </a:pPr>
            <a:r>
              <a:rPr lang="cs-CZ" sz="2200" b="1" dirty="0" smtClean="0"/>
              <a:t>                     </a:t>
            </a:r>
            <a:r>
              <a:rPr lang="cs-CZ" b="1" dirty="0" smtClean="0"/>
              <a:t>   </a:t>
            </a:r>
            <a:endParaRPr lang="cs-CZ" dirty="0" smtClean="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0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4149725"/>
            <a:ext cx="8651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3851275" y="4133850"/>
            <a:ext cx="2124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  <a:cs typeface="Times New Roman" pitchFamily="18" charset="0"/>
              </a:rPr>
              <a:t>bromid vápenatý</a:t>
            </a:r>
            <a:endParaRPr lang="cs-CZ" sz="1600">
              <a:solidFill>
                <a:srgbClr val="FF0000"/>
              </a:solidFill>
            </a:endParaRPr>
          </a:p>
        </p:txBody>
      </p:sp>
      <p:sp>
        <p:nvSpPr>
          <p:cNvPr id="7" name="Tlačítko akce: Zpět nebo Předchozí 6">
            <a:hlinkClick r:id="" action="ppaction://hlinkshowjump?jump=previousslide" highlightClick="1"/>
          </p:cNvPr>
          <p:cNvSpPr/>
          <p:nvPr/>
        </p:nvSpPr>
        <p:spPr>
          <a:xfrm>
            <a:off x="7740650" y="5445125"/>
            <a:ext cx="719138" cy="287338"/>
          </a:xfrm>
          <a:prstGeom prst="actionButtonBackPreviou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47813" y="1196975"/>
          <a:ext cx="6208538" cy="3778151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215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MgCl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813" y="1196975"/>
          <a:ext cx="6208538" cy="3760788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MgCl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cs-CZ" sz="15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CrO</a:t>
                      </a:r>
                      <a:r>
                        <a:rPr lang="cs-CZ" sz="15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cs-CZ" sz="1500" baseline="30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1+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CrO</a:t>
                      </a:r>
                      <a:r>
                        <a:rPr lang="cs-CZ" sz="1500" baseline="-250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cs-CZ" sz="1500" baseline="300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cs-CZ" sz="1500" baseline="-25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cs-CZ" sz="15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CrO</a:t>
                      </a:r>
                      <a:r>
                        <a:rPr lang="cs-CZ" sz="1500" baseline="-25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  <p:sp>
        <p:nvSpPr>
          <p:cNvPr id="6" name="Obdélník 5"/>
          <p:cNvSpPr/>
          <p:nvPr/>
        </p:nvSpPr>
        <p:spPr>
          <a:xfrm>
            <a:off x="6732588" y="5876925"/>
            <a:ext cx="1439862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KLIK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813" y="1196975"/>
          <a:ext cx="6208538" cy="3760470"/>
        </p:xfrm>
        <a:graphic>
          <a:graphicData uri="http://schemas.openxmlformats.org/drawingml/2006/table">
            <a:tbl>
              <a:tblPr/>
              <a:tblGrid>
                <a:gridCol w="1908000"/>
                <a:gridCol w="1252538"/>
                <a:gridCol w="752475"/>
                <a:gridCol w="919162"/>
                <a:gridCol w="1376363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cs-CZ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(SO</a:t>
                      </a:r>
                      <a:r>
                        <a:rPr kumimoji="0" lang="cs-CZ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Ba(ClO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CaCO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NaF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Al(NO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MgCl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MnSO</a:t>
                      </a:r>
                      <a:r>
                        <a:rPr kumimoji="0" lang="cs-CZ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1+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cs-CZ" sz="15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Chroman sodný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cs-CZ" sz="15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CrO</a:t>
                      </a:r>
                      <a:r>
                        <a:rPr lang="cs-CZ" sz="15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cs-CZ" sz="1500" baseline="30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1+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CrO</a:t>
                      </a:r>
                      <a:r>
                        <a:rPr lang="cs-CZ" sz="1500" baseline="-250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cs-CZ" sz="1500" baseline="300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cs-CZ" sz="1500" baseline="-25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cs-CZ" sz="15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CrO</a:t>
                      </a:r>
                      <a:r>
                        <a:rPr lang="cs-CZ" sz="1500" baseline="-25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Times New Roman"/>
                          <a:ea typeface="Times New Roman"/>
                          <a:cs typeface="Times New Roman"/>
                        </a:rPr>
                        <a:t>Manganistan draselný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latin typeface="Times New Roman"/>
                          <a:ea typeface="Times New Roman"/>
                          <a:cs typeface="Times New Roman"/>
                        </a:rPr>
                        <a:t>HMnO</a:t>
                      </a:r>
                      <a:r>
                        <a:rPr lang="cs-CZ" sz="15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cs-CZ" sz="1500" baseline="30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1+</a:t>
                      </a:r>
                      <a:endParaRPr lang="cs-CZ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MnO</a:t>
                      </a:r>
                      <a:r>
                        <a:rPr lang="cs-CZ" sz="1500" baseline="-250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cs-CZ" sz="1500" baseline="30000" dirty="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KMnO</a:t>
                      </a:r>
                      <a:r>
                        <a:rPr lang="cs-CZ" sz="1500" baseline="-25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683568" y="5661248"/>
            <a:ext cx="792088" cy="432048"/>
          </a:xfrm>
          <a:prstGeom prst="actionButtonBackPrevious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76375" y="549275"/>
            <a:ext cx="2303463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      ŘEŠENÍ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1042988" y="1160463"/>
            <a:ext cx="72739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   Vyberte k danému vzorci správný název:</a:t>
            </a:r>
          </a:p>
          <a:p>
            <a:endParaRPr lang="cs-CZ" sz="600"/>
          </a:p>
          <a:p>
            <a:pPr eaLnBrk="0" hangingPunct="0">
              <a:buFontTx/>
              <a:buAutoNum type="arabicPeriod"/>
            </a:pPr>
            <a:r>
              <a:rPr lang="cs-CZ" sz="1400" b="1">
                <a:cs typeface="Times New Roman" pitchFamily="18" charset="0"/>
              </a:rPr>
              <a:t>CaB</a:t>
            </a:r>
            <a:r>
              <a:rPr lang="cs-CZ" sz="1400" b="1" baseline="-30000">
                <a:cs typeface="Times New Roman" pitchFamily="18" charset="0"/>
              </a:rPr>
              <a:t>4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A)   </a:t>
            </a:r>
            <a:r>
              <a:rPr lang="cs-CZ" sz="1200">
                <a:cs typeface="Times New Roman" pitchFamily="18" charset="0"/>
              </a:rPr>
              <a:t>tetrabornatan vápenatý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B)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  tetraboritan vápenatý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tetrabornan vápenatý  </a:t>
            </a:r>
          </a:p>
          <a:p>
            <a:pPr eaLnBrk="0" hangingPunct="0"/>
            <a:endParaRPr lang="cs-CZ" sz="12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2. Al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(S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  <a:r>
              <a:rPr lang="cs-CZ" sz="1400" b="1">
                <a:cs typeface="Times New Roman" pitchFamily="18" charset="0"/>
              </a:rPr>
              <a:t>)</a:t>
            </a:r>
            <a:r>
              <a:rPr lang="cs-CZ" sz="1400" b="1" baseline="-30000">
                <a:cs typeface="Times New Roman" pitchFamily="18" charset="0"/>
              </a:rPr>
              <a:t>3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  </a:t>
            </a:r>
            <a:r>
              <a:rPr lang="cs-CZ" sz="1200" b="1">
                <a:cs typeface="Times New Roman" pitchFamily="18" charset="0"/>
              </a:rPr>
              <a:t>A)</a:t>
            </a:r>
            <a:r>
              <a:rPr lang="cs-CZ" sz="1200">
                <a:cs typeface="Times New Roman" pitchFamily="18" charset="0"/>
              </a:rPr>
              <a:t>   disiřičitan hlinitý                  </a:t>
            </a:r>
            <a:r>
              <a:rPr lang="cs-CZ" sz="1200" b="1">
                <a:cs typeface="Times New Roman" pitchFamily="18" charset="0"/>
              </a:rPr>
              <a:t>B)</a:t>
            </a:r>
            <a:r>
              <a:rPr lang="cs-CZ" sz="1200">
                <a:cs typeface="Times New Roman" pitchFamily="18" charset="0"/>
              </a:rPr>
              <a:t> dithiosíran hlinitý       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C)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disíran hlinitý</a:t>
            </a:r>
          </a:p>
          <a:p>
            <a:pPr eaLnBrk="0" hangingPunct="0"/>
            <a:endParaRPr lang="cs-CZ" sz="12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3.  (NH</a:t>
            </a:r>
            <a:r>
              <a:rPr lang="cs-CZ" sz="1400" b="1" baseline="-30000">
                <a:cs typeface="Times New Roman" pitchFamily="18" charset="0"/>
              </a:rPr>
              <a:t>4</a:t>
            </a:r>
            <a:r>
              <a:rPr lang="cs-CZ" sz="1400" b="1">
                <a:cs typeface="Times New Roman" pitchFamily="18" charset="0"/>
              </a:rPr>
              <a:t>)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Cr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  <a:endParaRPr lang="cs-CZ" sz="600"/>
          </a:p>
          <a:p>
            <a:pPr eaLnBrk="0" hangingPunct="0"/>
            <a:endParaRPr lang="cs-CZ" sz="600"/>
          </a:p>
          <a:p>
            <a:pPr eaLnBrk="0" hangingPunct="0"/>
            <a:r>
              <a:rPr lang="cs-CZ" sz="1200" b="1">
                <a:cs typeface="Times New Roman" pitchFamily="18" charset="0"/>
              </a:rPr>
              <a:t>          A) </a:t>
            </a:r>
            <a:r>
              <a:rPr lang="cs-CZ" sz="1200">
                <a:cs typeface="Times New Roman" pitchFamily="18" charset="0"/>
              </a:rPr>
              <a:t>dichromitan amonný</a:t>
            </a:r>
            <a:r>
              <a:rPr lang="cs-CZ" sz="1200" b="1">
                <a:cs typeface="Times New Roman" pitchFamily="18" charset="0"/>
              </a:rPr>
              <a:t>     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B)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dichroman amonný      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heptaoxochroman amonný</a:t>
            </a:r>
          </a:p>
          <a:p>
            <a:pPr eaLnBrk="0" hangingPunct="0"/>
            <a:endParaRPr lang="cs-CZ" sz="12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4"/>
            </a:pPr>
            <a:r>
              <a:rPr lang="cs-CZ" sz="1400" b="1">
                <a:cs typeface="Times New Roman" pitchFamily="18" charset="0"/>
              </a:rPr>
              <a:t>K</a:t>
            </a:r>
            <a:r>
              <a:rPr lang="cs-CZ" sz="1400" b="1" baseline="-30000">
                <a:cs typeface="Times New Roman" pitchFamily="18" charset="0"/>
              </a:rPr>
              <a:t>5</a:t>
            </a:r>
            <a:r>
              <a:rPr lang="cs-CZ" sz="1400" b="1">
                <a:cs typeface="Times New Roman" pitchFamily="18" charset="0"/>
              </a:rPr>
              <a:t>P</a:t>
            </a:r>
            <a:r>
              <a:rPr lang="cs-CZ" sz="1400" b="1" baseline="-30000">
                <a:cs typeface="Times New Roman" pitchFamily="18" charset="0"/>
              </a:rPr>
              <a:t>3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A)  </a:t>
            </a:r>
            <a:r>
              <a:rPr lang="cs-CZ" sz="1200">
                <a:cs typeface="Times New Roman" pitchFamily="18" charset="0"/>
              </a:rPr>
              <a:t>hexaoxotrifosforečnan draselný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trifosfornan  draselný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C)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heptaoxotrifosforečnan draselný</a:t>
            </a:r>
          </a:p>
          <a:p>
            <a:pPr eaLnBrk="0" hangingPunct="0"/>
            <a:endParaRPr lang="cs-CZ" sz="12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5"/>
            </a:pPr>
            <a:r>
              <a:rPr lang="cs-CZ" sz="1400" b="1">
                <a:cs typeface="Times New Roman" pitchFamily="18" charset="0"/>
              </a:rPr>
              <a:t>Na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S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5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A) 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disiřičitan disodný </a:t>
            </a:r>
            <a:r>
              <a:rPr lang="cs-CZ" sz="1200">
                <a:cs typeface="Times New Roman" pitchFamily="18" charset="0"/>
              </a:rPr>
              <a:t>                </a:t>
            </a:r>
            <a:r>
              <a:rPr lang="cs-CZ" sz="1200" b="1">
                <a:cs typeface="Times New Roman" pitchFamily="18" charset="0"/>
              </a:rPr>
              <a:t>B)</a:t>
            </a:r>
            <a:r>
              <a:rPr lang="cs-CZ" sz="1200">
                <a:cs typeface="Times New Roman" pitchFamily="18" charset="0"/>
              </a:rPr>
              <a:t> siřičitan disodný    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pentaoxosiřičitan  disodný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55650" y="404813"/>
            <a:ext cx="2808288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TEST 1      ŘEŠENÍ</a:t>
            </a: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971550" y="5589588"/>
            <a:ext cx="936625" cy="287337"/>
          </a:xfrm>
          <a:prstGeom prst="actionButtonBackPrevious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1403350" y="663575"/>
            <a:ext cx="56896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K danému názvu přiřaďte správný vzorec:</a:t>
            </a:r>
          </a:p>
          <a:p>
            <a:endParaRPr lang="cs-CZ" sz="1400" b="1"/>
          </a:p>
          <a:p>
            <a:endParaRPr lang="cs-CZ" sz="600"/>
          </a:p>
          <a:p>
            <a:pPr eaLnBrk="0" hangingPunct="0">
              <a:buFontTx/>
              <a:buAutoNum type="arabicPeriod"/>
            </a:pPr>
            <a:r>
              <a:rPr lang="cs-CZ" sz="1400" b="1">
                <a:cs typeface="Times New Roman" pitchFamily="18" charset="0"/>
              </a:rPr>
              <a:t>thiodusičnan lithný 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A)  </a:t>
            </a:r>
            <a:r>
              <a:rPr lang="cs-CZ" sz="1200">
                <a:cs typeface="Times New Roman" pitchFamily="18" charset="0"/>
              </a:rPr>
              <a:t>Li NO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S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B)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  Li NO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S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Li(NO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S)</a:t>
            </a:r>
            <a:r>
              <a:rPr lang="cs-CZ" sz="1200" baseline="-30000">
                <a:cs typeface="Times New Roman" pitchFamily="18" charset="0"/>
              </a:rPr>
              <a:t>2  </a:t>
            </a:r>
            <a:r>
              <a:rPr lang="cs-CZ" sz="1200"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D)</a:t>
            </a:r>
            <a:r>
              <a:rPr lang="cs-CZ" sz="1200">
                <a:cs typeface="Times New Roman" pitchFamily="18" charset="0"/>
              </a:rPr>
              <a:t> Li SNO</a:t>
            </a:r>
            <a:r>
              <a:rPr lang="cs-CZ" sz="1200" baseline="-30000">
                <a:cs typeface="Times New Roman" pitchFamily="18" charset="0"/>
              </a:rPr>
              <a:t>2</a:t>
            </a:r>
          </a:p>
          <a:p>
            <a:pPr eaLnBrk="0" hangingPunct="0"/>
            <a:endParaRPr lang="cs-CZ" sz="1200" baseline="-300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2"/>
            </a:pPr>
            <a:r>
              <a:rPr lang="cs-CZ" sz="1400" b="1">
                <a:cs typeface="Times New Roman" pitchFamily="18" charset="0"/>
              </a:rPr>
              <a:t>dithiouhličitan vápenatý 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A) 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CaCOS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CaS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CO </a:t>
            </a:r>
            <a:r>
              <a:rPr lang="cs-CZ" sz="1200" b="1">
                <a:cs typeface="Times New Roman" pitchFamily="18" charset="0"/>
              </a:rPr>
              <a:t>      C)  </a:t>
            </a:r>
            <a:r>
              <a:rPr lang="cs-CZ" sz="1200">
                <a:cs typeface="Times New Roman" pitchFamily="18" charset="0"/>
              </a:rPr>
              <a:t>CaCS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="1">
                <a:cs typeface="Times New Roman" pitchFamily="18" charset="0"/>
              </a:rPr>
              <a:t>        D) </a:t>
            </a:r>
            <a:r>
              <a:rPr lang="cs-CZ" sz="1200">
                <a:cs typeface="Times New Roman" pitchFamily="18" charset="0"/>
              </a:rPr>
              <a:t>Ca (COS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)</a:t>
            </a:r>
            <a:r>
              <a:rPr lang="cs-CZ" sz="1200" baseline="-30000">
                <a:cs typeface="Times New Roman" pitchFamily="18" charset="0"/>
              </a:rPr>
              <a:t>2</a:t>
            </a:r>
          </a:p>
          <a:p>
            <a:pPr eaLnBrk="0" hangingPunct="0"/>
            <a:endParaRPr lang="cs-CZ" sz="1200" baseline="-300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3"/>
            </a:pPr>
            <a:r>
              <a:rPr lang="cs-CZ" sz="1400" b="1">
                <a:cs typeface="Times New Roman" pitchFamily="18" charset="0"/>
              </a:rPr>
              <a:t>tetrathiofosforečnan hlinitý </a:t>
            </a:r>
            <a:endParaRPr lang="cs-CZ" sz="600"/>
          </a:p>
          <a:p>
            <a:pPr eaLnBrk="0" hangingPunct="0"/>
            <a:r>
              <a:rPr lang="cs-CZ" sz="1200" b="1">
                <a:cs typeface="Times New Roman" pitchFamily="18" charset="0"/>
              </a:rPr>
              <a:t>        A)  </a:t>
            </a:r>
            <a:r>
              <a:rPr lang="cs-CZ" sz="1200">
                <a:cs typeface="Times New Roman" pitchFamily="18" charset="0"/>
              </a:rPr>
              <a:t>Al S</a:t>
            </a:r>
            <a:r>
              <a:rPr lang="cs-CZ" sz="1200" baseline="-30000">
                <a:cs typeface="Times New Roman" pitchFamily="18" charset="0"/>
              </a:rPr>
              <a:t>4</a:t>
            </a:r>
            <a:r>
              <a:rPr lang="cs-CZ" sz="1200">
                <a:cs typeface="Times New Roman" pitchFamily="18" charset="0"/>
              </a:rPr>
              <a:t>P       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Al POS</a:t>
            </a:r>
            <a:r>
              <a:rPr lang="cs-CZ" sz="1200" baseline="-30000">
                <a:cs typeface="Times New Roman" pitchFamily="18" charset="0"/>
              </a:rPr>
              <a:t>4</a:t>
            </a:r>
            <a:r>
              <a:rPr lang="cs-CZ" sz="1200">
                <a:cs typeface="Times New Roman" pitchFamily="18" charset="0"/>
              </a:rPr>
              <a:t>       </a:t>
            </a:r>
            <a:r>
              <a:rPr lang="cs-CZ" sz="1200" b="1">
                <a:cs typeface="Times New Roman" pitchFamily="18" charset="0"/>
              </a:rPr>
              <a:t>C) </a:t>
            </a:r>
            <a:r>
              <a:rPr lang="cs-CZ" sz="1200">
                <a:cs typeface="Times New Roman" pitchFamily="18" charset="0"/>
              </a:rPr>
              <a:t>Al PO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4 </a:t>
            </a:r>
            <a:r>
              <a:rPr lang="cs-CZ" sz="1200">
                <a:cs typeface="Times New Roman" pitchFamily="18" charset="0"/>
              </a:rPr>
              <a:t> 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D)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 Al PS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4</a:t>
            </a:r>
            <a:endParaRPr lang="cs-CZ" sz="600">
              <a:solidFill>
                <a:srgbClr val="FF0000"/>
              </a:solidFill>
            </a:endParaRPr>
          </a:p>
          <a:p>
            <a:pPr eaLnBrk="0" hangingPunct="0"/>
            <a:endParaRPr lang="cs-CZ" sz="1400" b="1">
              <a:cs typeface="Times New Roman" pitchFamily="18" charset="0"/>
            </a:endParaRPr>
          </a:p>
          <a:p>
            <a:pPr eaLnBrk="0" hangingPunct="0"/>
            <a:r>
              <a:rPr lang="cs-CZ" sz="1400" b="1">
                <a:cs typeface="Times New Roman" pitchFamily="18" charset="0"/>
              </a:rPr>
              <a:t>4. thiosíran sodný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 b="1">
                <a:cs typeface="Times New Roman" pitchFamily="18" charset="0"/>
              </a:rPr>
              <a:t>         A)  </a:t>
            </a:r>
            <a:r>
              <a:rPr lang="cs-CZ" sz="1200">
                <a:cs typeface="Times New Roman" pitchFamily="18" charset="0"/>
              </a:rPr>
              <a:t>Na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Na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C)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Na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S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O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         </a:t>
            </a:r>
            <a:r>
              <a:rPr lang="cs-CZ" sz="1200" b="1">
                <a:cs typeface="Times New Roman" pitchFamily="18" charset="0"/>
              </a:rPr>
              <a:t>D) </a:t>
            </a:r>
            <a:r>
              <a:rPr lang="cs-CZ" sz="1200">
                <a:cs typeface="Times New Roman" pitchFamily="18" charset="0"/>
              </a:rPr>
              <a:t>Na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3</a:t>
            </a:r>
          </a:p>
          <a:p>
            <a:pPr eaLnBrk="0" hangingPunct="0"/>
            <a:endParaRPr lang="cs-CZ" sz="1200" baseline="-300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5"/>
            </a:pPr>
            <a:r>
              <a:rPr lang="cs-CZ" sz="1400" b="1">
                <a:cs typeface="Times New Roman" pitchFamily="18" charset="0"/>
              </a:rPr>
              <a:t>trithioantimoničnan draselný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 b="1">
                <a:solidFill>
                  <a:srgbClr val="FF0000"/>
                </a:solidFill>
                <a:cs typeface="Times New Roman" pitchFamily="18" charset="0"/>
              </a:rPr>
              <a:t>         A)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K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SbOS</a:t>
            </a:r>
            <a:r>
              <a:rPr lang="cs-CZ" sz="1200" baseline="-30000">
                <a:solidFill>
                  <a:srgbClr val="FF0000"/>
                </a:solidFill>
                <a:cs typeface="Times New Roman" pitchFamily="18" charset="0"/>
              </a:rPr>
              <a:t>3 </a:t>
            </a:r>
            <a:r>
              <a:rPr lang="cs-CZ" sz="1200">
                <a:solidFill>
                  <a:srgbClr val="FF0000"/>
                </a:solidFill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K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SbSO</a:t>
            </a:r>
            <a:r>
              <a:rPr lang="cs-CZ" sz="1200" baseline="-30000">
                <a:cs typeface="Times New Roman" pitchFamily="18" charset="0"/>
              </a:rPr>
              <a:t>3 </a:t>
            </a:r>
            <a:r>
              <a:rPr lang="cs-CZ" sz="1200"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C) </a:t>
            </a:r>
            <a:r>
              <a:rPr lang="cs-CZ" sz="1200">
                <a:cs typeface="Times New Roman" pitchFamily="18" charset="0"/>
              </a:rPr>
              <a:t>K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SbS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O       </a:t>
            </a:r>
            <a:r>
              <a:rPr lang="cs-CZ" sz="1200" b="1">
                <a:cs typeface="Times New Roman" pitchFamily="18" charset="0"/>
              </a:rPr>
              <a:t>D) </a:t>
            </a:r>
            <a:r>
              <a:rPr lang="cs-CZ" sz="1200">
                <a:cs typeface="Times New Roman" pitchFamily="18" charset="0"/>
              </a:rPr>
              <a:t>K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OSbS</a:t>
            </a:r>
            <a:r>
              <a:rPr lang="cs-CZ" sz="1200" baseline="-30000">
                <a:cs typeface="Times New Roman" pitchFamily="18" charset="0"/>
              </a:rPr>
              <a:t>3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39750" y="260350"/>
            <a:ext cx="2952750" cy="3698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TEST 2              ŘEŠENÍ</a:t>
            </a:r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971550" y="5589588"/>
            <a:ext cx="936625" cy="287337"/>
          </a:xfrm>
          <a:prstGeom prst="actionButtonBackPrevious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51520" y="764704"/>
          <a:ext cx="3960000" cy="2477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251520" y="3501008"/>
          <a:ext cx="427213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43438" y="620713"/>
          <a:ext cx="35280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37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FeCl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chlorid železitý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NaCl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chlorid sodný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BaCl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chlorid barnatý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NH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</a:p>
                    <a:p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chlorid amonný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648" name="TextovéPole 4"/>
          <p:cNvSpPr txBox="1">
            <a:spLocks noChangeArrowheads="1"/>
          </p:cNvSpPr>
          <p:nvPr/>
        </p:nvSpPr>
        <p:spPr bwMode="auto">
          <a:xfrm>
            <a:off x="4643438" y="765175"/>
            <a:ext cx="1152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26649" name="TextovéPole 5"/>
          <p:cNvSpPr txBox="1">
            <a:spLocks noChangeArrowheads="1"/>
          </p:cNvSpPr>
          <p:nvPr/>
        </p:nvSpPr>
        <p:spPr bwMode="auto">
          <a:xfrm>
            <a:off x="5795963" y="765175"/>
            <a:ext cx="2376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16463" y="3716338"/>
          <a:ext cx="35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37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uhličitan lithný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(CO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uhličitan hlinitý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uhličitan draselný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MgCO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uhličitan hořečnatý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670" name="TextovéPole 7"/>
          <p:cNvSpPr txBox="1">
            <a:spLocks noChangeArrowheads="1"/>
          </p:cNvSpPr>
          <p:nvPr/>
        </p:nvSpPr>
        <p:spPr bwMode="auto">
          <a:xfrm>
            <a:off x="4716463" y="3789363"/>
            <a:ext cx="1150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26671" name="TextovéPole 8"/>
          <p:cNvSpPr txBox="1">
            <a:spLocks noChangeArrowheads="1"/>
          </p:cNvSpPr>
          <p:nvPr/>
        </p:nvSpPr>
        <p:spPr bwMode="auto">
          <a:xfrm>
            <a:off x="5867400" y="3716338"/>
            <a:ext cx="2376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sp>
        <p:nvSpPr>
          <p:cNvPr id="26672" name="Rectangle 1"/>
          <p:cNvSpPr>
            <a:spLocks noChangeArrowheads="1"/>
          </p:cNvSpPr>
          <p:nvPr/>
        </p:nvSpPr>
        <p:spPr bwMode="auto">
          <a:xfrm>
            <a:off x="2411413" y="188913"/>
            <a:ext cx="61928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Sestavte vzorce solí z iontů na obrázku. Jak se tyto soli nazývají ?</a:t>
            </a:r>
            <a:endParaRPr lang="cs-CZ"/>
          </a:p>
        </p:txBody>
      </p:sp>
      <p:sp>
        <p:nvSpPr>
          <p:cNvPr id="26673" name="TextovéPole 10"/>
          <p:cNvSpPr txBox="1">
            <a:spLocks noChangeArrowheads="1"/>
          </p:cNvSpPr>
          <p:nvPr/>
        </p:nvSpPr>
        <p:spPr bwMode="auto">
          <a:xfrm>
            <a:off x="539750" y="836613"/>
            <a:ext cx="387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A)</a:t>
            </a:r>
          </a:p>
        </p:txBody>
      </p:sp>
      <p:sp>
        <p:nvSpPr>
          <p:cNvPr id="26674" name="TextovéPole 11"/>
          <p:cNvSpPr txBox="1">
            <a:spLocks noChangeArrowheads="1"/>
          </p:cNvSpPr>
          <p:nvPr/>
        </p:nvSpPr>
        <p:spPr bwMode="auto">
          <a:xfrm>
            <a:off x="611188" y="38608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B)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7950" y="188913"/>
            <a:ext cx="2303463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SKLÁDAČKA  1  ŘEŠENÍ</a:t>
            </a:r>
          </a:p>
        </p:txBody>
      </p:sp>
      <p:sp>
        <p:nvSpPr>
          <p:cNvPr id="14" name="Tlačítko akce: Zpět nebo Předchozí 13">
            <a:hlinkClick r:id="rId12" action="ppaction://hlinksldjump" highlightClick="1"/>
          </p:cNvPr>
          <p:cNvSpPr/>
          <p:nvPr/>
        </p:nvSpPr>
        <p:spPr>
          <a:xfrm>
            <a:off x="539750" y="6165850"/>
            <a:ext cx="936625" cy="287338"/>
          </a:xfrm>
          <a:prstGeom prst="actionButtonBackPrevious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51520" y="764704"/>
          <a:ext cx="3960000" cy="2477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251520" y="3501008"/>
          <a:ext cx="4272136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43438" y="765175"/>
          <a:ext cx="35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237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(IO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jodičnan</a:t>
                      </a:r>
                      <a:r>
                        <a:rPr lang="cs-CZ" sz="1400" baseline="0" dirty="0" smtClean="0">
                          <a:solidFill>
                            <a:srgbClr val="FF0000"/>
                          </a:solidFill>
                        </a:rPr>
                        <a:t> hlinitý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4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sulfid hlinitý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(SO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síran hlinitý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4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ClO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chlornan hlinitý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672" name="TextovéPole 4"/>
          <p:cNvSpPr txBox="1">
            <a:spLocks noChangeArrowheads="1"/>
          </p:cNvSpPr>
          <p:nvPr/>
        </p:nvSpPr>
        <p:spPr bwMode="auto">
          <a:xfrm>
            <a:off x="4643438" y="765175"/>
            <a:ext cx="1152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27673" name="TextovéPole 5"/>
          <p:cNvSpPr txBox="1">
            <a:spLocks noChangeArrowheads="1"/>
          </p:cNvSpPr>
          <p:nvPr/>
        </p:nvSpPr>
        <p:spPr bwMode="auto">
          <a:xfrm>
            <a:off x="5795963" y="765175"/>
            <a:ext cx="2376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16463" y="3716338"/>
          <a:ext cx="35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673"/>
                <a:gridCol w="244832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VZOREC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Ca(NO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dusitan vápenatý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CaCl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4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chlorid vápenatý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Ca(BrO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bromičnan vápenatý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CaCrO</a:t>
                      </a:r>
                      <a:r>
                        <a:rPr lang="cs-CZ" sz="1400" kern="12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endParaRPr lang="cs-CZ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chroman vápenatý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694" name="TextovéPole 7"/>
          <p:cNvSpPr txBox="1">
            <a:spLocks noChangeArrowheads="1"/>
          </p:cNvSpPr>
          <p:nvPr/>
        </p:nvSpPr>
        <p:spPr bwMode="auto">
          <a:xfrm>
            <a:off x="4716463" y="3789363"/>
            <a:ext cx="1150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VZOREC</a:t>
            </a:r>
          </a:p>
        </p:txBody>
      </p:sp>
      <p:sp>
        <p:nvSpPr>
          <p:cNvPr id="27695" name="TextovéPole 8"/>
          <p:cNvSpPr txBox="1">
            <a:spLocks noChangeArrowheads="1"/>
          </p:cNvSpPr>
          <p:nvPr/>
        </p:nvSpPr>
        <p:spPr bwMode="auto">
          <a:xfrm>
            <a:off x="5867400" y="3716338"/>
            <a:ext cx="2376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 i="1">
                <a:latin typeface="Calibri" pitchFamily="34" charset="0"/>
              </a:rPr>
              <a:t>NÁZEV SLOUČENINY</a:t>
            </a:r>
          </a:p>
        </p:txBody>
      </p:sp>
      <p:sp>
        <p:nvSpPr>
          <p:cNvPr id="27696" name="Rectangle 1"/>
          <p:cNvSpPr>
            <a:spLocks noChangeArrowheads="1"/>
          </p:cNvSpPr>
          <p:nvPr/>
        </p:nvSpPr>
        <p:spPr bwMode="auto">
          <a:xfrm>
            <a:off x="2700338" y="188913"/>
            <a:ext cx="61928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Sestavte vzorce solí z iontů na obrázku. Jak se tyto soli nazývají ?</a:t>
            </a:r>
            <a:endParaRPr lang="cs-CZ"/>
          </a:p>
        </p:txBody>
      </p:sp>
      <p:sp>
        <p:nvSpPr>
          <p:cNvPr id="27697" name="TextovéPole 10"/>
          <p:cNvSpPr txBox="1">
            <a:spLocks noChangeArrowheads="1"/>
          </p:cNvSpPr>
          <p:nvPr/>
        </p:nvSpPr>
        <p:spPr bwMode="auto">
          <a:xfrm>
            <a:off x="539750" y="836613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C)</a:t>
            </a:r>
          </a:p>
        </p:txBody>
      </p:sp>
      <p:sp>
        <p:nvSpPr>
          <p:cNvPr id="27698" name="TextovéPole 11"/>
          <p:cNvSpPr txBox="1">
            <a:spLocks noChangeArrowheads="1"/>
          </p:cNvSpPr>
          <p:nvPr/>
        </p:nvSpPr>
        <p:spPr bwMode="auto">
          <a:xfrm>
            <a:off x="611188" y="3860800"/>
            <a:ext cx="398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D)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7950" y="115888"/>
            <a:ext cx="2447925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SKLÁDAČKA  2  ŘEŠENÍ</a:t>
            </a:r>
          </a:p>
        </p:txBody>
      </p:sp>
      <p:sp>
        <p:nvSpPr>
          <p:cNvPr id="14" name="Tlačítko akce: Zpět nebo Předchozí 13">
            <a:hlinkClick r:id="rId12" action="ppaction://hlinksldjump" highlightClick="1"/>
          </p:cNvPr>
          <p:cNvSpPr/>
          <p:nvPr/>
        </p:nvSpPr>
        <p:spPr>
          <a:xfrm>
            <a:off x="468313" y="6165850"/>
            <a:ext cx="935037" cy="287338"/>
          </a:xfrm>
          <a:prstGeom prst="actionButtonBackPrevious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délník 1"/>
          <p:cNvSpPr>
            <a:spLocks noChangeArrowheads="1"/>
          </p:cNvSpPr>
          <p:nvPr/>
        </p:nvSpPr>
        <p:spPr bwMode="auto">
          <a:xfrm>
            <a:off x="755650" y="1341438"/>
            <a:ext cx="75596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cs-CZ" sz="1400"/>
              <a:t>ZDROJE :</a:t>
            </a:r>
          </a:p>
          <a:p>
            <a:pPr>
              <a:buFont typeface="Arial" charset="0"/>
              <a:buNone/>
            </a:pPr>
            <a:r>
              <a:rPr lang="cs-CZ" sz="1400"/>
              <a:t> </a:t>
            </a:r>
          </a:p>
          <a:p>
            <a:pPr>
              <a:buFont typeface="Arial" charset="0"/>
              <a:buNone/>
            </a:pPr>
            <a:r>
              <a:rPr lang="cs-CZ" sz="1400"/>
              <a:t> J. BLAŽEK ,  V.FLEMR , K. KOLÁŘ ,F.LIŠKA, F.ZEMÁNEK </a:t>
            </a:r>
          </a:p>
          <a:p>
            <a:pPr>
              <a:buFont typeface="Arial" charset="0"/>
              <a:buNone/>
            </a:pPr>
            <a:r>
              <a:rPr lang="cs-CZ" sz="1400" i="1"/>
              <a:t>          Přehled chemického názvosloví.  Praha: SPN,2004.  ISBN 80-7235-260-1</a:t>
            </a:r>
            <a:endParaRPr lang="cs-CZ" sz="140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4213" y="2349500"/>
            <a:ext cx="77041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>
                <a:cs typeface="Times New Roman" pitchFamily="18" charset="0"/>
              </a:rPr>
              <a:t> KOTLÍK – RŮŽIČKOVÁ  </a:t>
            </a:r>
            <a:r>
              <a:rPr lang="cs-CZ" sz="1400" i="1">
                <a:cs typeface="Times New Roman" pitchFamily="18" charset="0"/>
              </a:rPr>
              <a:t>Chemie  v kostce 1.díl </a:t>
            </a:r>
            <a:r>
              <a:rPr lang="cs-CZ" sz="1400">
                <a:cs typeface="Times New Roman" pitchFamily="18" charset="0"/>
              </a:rPr>
              <a:t> Fragment  1996  ISBN 80 -7200 -056 -X</a:t>
            </a:r>
            <a:endParaRPr lang="cs-CZ"/>
          </a:p>
          <a:p>
            <a:pPr eaLnBrk="0" hangingPunct="0"/>
            <a:r>
              <a:rPr lang="cs-CZ" sz="1400">
                <a:cs typeface="Times New Roman" pitchFamily="18" charset="0"/>
              </a:rPr>
              <a:t>  </a:t>
            </a:r>
            <a:endParaRPr lang="cs-CZ" sz="600"/>
          </a:p>
        </p:txBody>
      </p:sp>
      <p:sp>
        <p:nvSpPr>
          <p:cNvPr id="28676" name="Obdélník 4"/>
          <p:cNvSpPr>
            <a:spLocks noChangeArrowheads="1"/>
          </p:cNvSpPr>
          <p:nvPr/>
        </p:nvSpPr>
        <p:spPr bwMode="auto">
          <a:xfrm>
            <a:off x="971550" y="2781300"/>
            <a:ext cx="7185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obrázek   http://www.pdclipart     http://office.microsoft.com  staženo 8.5.2012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175" y="274638"/>
            <a:ext cx="5688013" cy="706437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SOLI  OXOKYSELIN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2160587"/>
          </a:xfrm>
        </p:spPr>
        <p:txBody>
          <a:bodyPr/>
          <a:lstStyle/>
          <a:p>
            <a:pPr eaLnBrk="1" hangingPunct="1"/>
            <a:r>
              <a:rPr lang="cs-CZ" sz="2200" b="1" smtClean="0"/>
              <a:t>odvozují se náhradou všech kationtů vodíků v molekule příslušným kationtem</a:t>
            </a:r>
            <a:endParaRPr lang="cs-CZ" sz="2200" smtClean="0"/>
          </a:p>
          <a:p>
            <a:pPr eaLnBrk="1" hangingPunct="1"/>
            <a:r>
              <a:rPr lang="cs-CZ" sz="2200" smtClean="0"/>
              <a:t>název se skládá</a:t>
            </a:r>
            <a:r>
              <a:rPr lang="cs-CZ" sz="2200" b="1" smtClean="0"/>
              <a:t> :  podstatné jméno a přídavné jméno</a:t>
            </a:r>
            <a:endParaRPr lang="cs-CZ" sz="2200" smtClean="0"/>
          </a:p>
          <a:p>
            <a:pPr eaLnBrk="1" hangingPunct="1"/>
            <a:r>
              <a:rPr lang="cs-CZ" sz="2200" b="1" smtClean="0"/>
              <a:t>podstatné jméno vyjadřuje </a:t>
            </a:r>
            <a:r>
              <a:rPr lang="cs-CZ" sz="2200" b="1" i="1" smtClean="0">
                <a:solidFill>
                  <a:srgbClr val="FF0000"/>
                </a:solidFill>
              </a:rPr>
              <a:t>aniont kyseliny</a:t>
            </a:r>
            <a:r>
              <a:rPr lang="cs-CZ" sz="2200" b="1" smtClean="0">
                <a:solidFill>
                  <a:srgbClr val="FF0000"/>
                </a:solidFill>
              </a:rPr>
              <a:t> </a:t>
            </a:r>
            <a:endParaRPr lang="cs-CZ" sz="220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200" b="1" smtClean="0"/>
              <a:t>přídavné jméno vyjadřuje </a:t>
            </a:r>
            <a:r>
              <a:rPr lang="cs-CZ" sz="2200" b="1" i="1" smtClean="0">
                <a:solidFill>
                  <a:srgbClr val="FF0000"/>
                </a:solidFill>
              </a:rPr>
              <a:t>kationt</a:t>
            </a:r>
            <a:endParaRPr lang="cs-CZ" sz="2200" smtClean="0">
              <a:solidFill>
                <a:srgbClr val="FF0000"/>
              </a:solidFill>
            </a:endParaRPr>
          </a:p>
          <a:p>
            <a:pPr eaLnBrk="1" hangingPunct="1"/>
            <a:endParaRPr lang="cs-CZ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58888" y="3284538"/>
          <a:ext cx="6096000" cy="2645093"/>
        </p:xfrm>
        <a:graphic>
          <a:graphicData uri="http://schemas.openxmlformats.org/drawingml/2006/table">
            <a:tbl>
              <a:tblPr/>
              <a:tblGrid>
                <a:gridCol w="1512887"/>
                <a:gridCol w="2232025"/>
                <a:gridCol w="2351088"/>
              </a:tblGrid>
              <a:tr h="63341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oxidační číslo</a:t>
                      </a:r>
                      <a:endParaRPr kumimoji="0" lang="cs-CZ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koncovka podstatného jména</a:t>
                      </a:r>
                      <a:endParaRPr kumimoji="0" lang="cs-CZ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koncovka přídavného jména</a:t>
                      </a:r>
                      <a:endParaRPr kumimoji="0" lang="cs-CZ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ITÝ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IČITAN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IČITÝ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IČNAN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EČNAN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IČNÝ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    EČNÝ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 !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IČELAN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IČELÝ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873" marR="678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323528" y="6165304"/>
            <a:ext cx="792088" cy="288032"/>
          </a:xfrm>
          <a:prstGeom prst="actionButtonBeginning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900113" y="220663"/>
            <a:ext cx="7632700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400" b="1" dirty="0">
                <a:latin typeface="Comic Sans MS" pitchFamily="66" charset="0"/>
                <a:cs typeface="Times New Roman" pitchFamily="18" charset="0"/>
              </a:rPr>
              <a:t>UKÁZKA 1</a:t>
            </a:r>
            <a:r>
              <a:rPr lang="cs-CZ" sz="1400" dirty="0">
                <a:latin typeface="Comic Sans MS" pitchFamily="66" charset="0"/>
                <a:cs typeface="Times New Roman" pitchFamily="18" charset="0"/>
              </a:rPr>
              <a:t>    </a:t>
            </a:r>
          </a:p>
          <a:p>
            <a:pPr>
              <a:defRPr/>
            </a:pPr>
            <a:endParaRPr lang="cs-CZ" sz="1400" dirty="0">
              <a:cs typeface="Times New Roman" pitchFamily="18" charset="0"/>
            </a:endParaRPr>
          </a:p>
          <a:p>
            <a:pPr>
              <a:defRPr/>
            </a:pPr>
            <a:r>
              <a:rPr lang="cs-CZ" b="1" dirty="0">
                <a:latin typeface="+mn-lt"/>
                <a:cs typeface="Times New Roman" pitchFamily="18" charset="0"/>
              </a:rPr>
              <a:t>Napište vzorec :</a:t>
            </a:r>
            <a:r>
              <a:rPr lang="cs-CZ" dirty="0">
                <a:latin typeface="+mn-lt"/>
                <a:cs typeface="Times New Roman" pitchFamily="18" charset="0"/>
              </a:rPr>
              <a:t>  </a:t>
            </a:r>
            <a:endParaRPr lang="cs-CZ" dirty="0">
              <a:latin typeface="+mn-lt"/>
            </a:endParaRP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             </a:t>
            </a:r>
            <a:endParaRPr lang="cs-CZ" dirty="0">
              <a:latin typeface="+mn-lt"/>
            </a:endParaRP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                </a:t>
            </a:r>
            <a:r>
              <a:rPr lang="cs-CZ" b="1" i="1" dirty="0">
                <a:latin typeface="+mn-lt"/>
                <a:cs typeface="Times New Roman" pitchFamily="18" charset="0"/>
              </a:rPr>
              <a:t>boritan sodný    </a:t>
            </a:r>
            <a:endParaRPr lang="cs-CZ" dirty="0">
              <a:latin typeface="+mn-lt"/>
            </a:endParaRP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                                                   kyselina boritá   HBO</a:t>
            </a:r>
            <a:r>
              <a:rPr lang="cs-CZ" baseline="-30000" dirty="0">
                <a:latin typeface="+mn-lt"/>
                <a:cs typeface="Times New Roman" pitchFamily="18" charset="0"/>
              </a:rPr>
              <a:t>2</a:t>
            </a:r>
            <a:r>
              <a:rPr lang="cs-CZ" dirty="0">
                <a:latin typeface="+mn-lt"/>
                <a:cs typeface="Times New Roman" pitchFamily="18" charset="0"/>
              </a:rPr>
              <a:t>  </a:t>
            </a: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                                                        kation   Na</a:t>
            </a:r>
            <a:r>
              <a:rPr lang="cs-CZ" baseline="30000" dirty="0">
                <a:latin typeface="+mn-lt"/>
                <a:cs typeface="Times New Roman" pitchFamily="18" charset="0"/>
              </a:rPr>
              <a:t>1+</a:t>
            </a:r>
            <a:r>
              <a:rPr lang="cs-CZ" dirty="0">
                <a:latin typeface="+mn-lt"/>
                <a:cs typeface="Times New Roman" pitchFamily="18" charset="0"/>
              </a:rPr>
              <a:t>      anion     BO</a:t>
            </a:r>
            <a:r>
              <a:rPr lang="cs-CZ" baseline="-30000" dirty="0">
                <a:latin typeface="+mn-lt"/>
                <a:cs typeface="Times New Roman" pitchFamily="18" charset="0"/>
              </a:rPr>
              <a:t>2</a:t>
            </a:r>
            <a:r>
              <a:rPr lang="cs-CZ" baseline="30000" dirty="0">
                <a:latin typeface="+mn-lt"/>
                <a:cs typeface="Times New Roman" pitchFamily="18" charset="0"/>
              </a:rPr>
              <a:t>1-</a:t>
            </a:r>
            <a:r>
              <a:rPr lang="cs-CZ" dirty="0">
                <a:latin typeface="+mn-lt"/>
                <a:cs typeface="Times New Roman" pitchFamily="18" charset="0"/>
              </a:rPr>
              <a:t>    </a:t>
            </a:r>
            <a:r>
              <a:rPr lang="cs-CZ" dirty="0">
                <a:latin typeface="+mn-lt"/>
              </a:rPr>
              <a:t>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1773238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4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6948488" y="1654175"/>
            <a:ext cx="1223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NaBO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endParaRPr lang="cs-CZ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1619250" y="2324100"/>
            <a:ext cx="57245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b="1" i="1" dirty="0" err="1">
                <a:latin typeface="+mn-lt"/>
                <a:cs typeface="Times New Roman" pitchFamily="18" charset="0"/>
              </a:rPr>
              <a:t>difosforečnan</a:t>
            </a:r>
            <a:r>
              <a:rPr lang="cs-CZ" b="1" i="1" dirty="0">
                <a:latin typeface="+mn-lt"/>
                <a:cs typeface="Times New Roman" pitchFamily="18" charset="0"/>
              </a:rPr>
              <a:t> vápenatý     </a:t>
            </a:r>
            <a:endParaRPr lang="cs-CZ" dirty="0">
              <a:latin typeface="+mn-lt"/>
            </a:endParaRPr>
          </a:p>
          <a:p>
            <a:pPr eaLnBrk="0" hangingPunct="0">
              <a:defRPr/>
            </a:pPr>
            <a:r>
              <a:rPr lang="cs-CZ" b="1" i="1" dirty="0">
                <a:latin typeface="+mn-lt"/>
                <a:cs typeface="Times New Roman" pitchFamily="18" charset="0"/>
              </a:rPr>
              <a:t>                                                        </a:t>
            </a:r>
            <a:endParaRPr lang="cs-CZ" dirty="0">
              <a:latin typeface="+mn-lt"/>
            </a:endParaRP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                    kyselina difosforečná  H</a:t>
            </a:r>
            <a:r>
              <a:rPr lang="cs-CZ" baseline="-30000" dirty="0">
                <a:latin typeface="+mn-lt"/>
                <a:cs typeface="Times New Roman" pitchFamily="18" charset="0"/>
              </a:rPr>
              <a:t>4</a:t>
            </a:r>
            <a:r>
              <a:rPr lang="cs-CZ" dirty="0">
                <a:latin typeface="+mn-lt"/>
                <a:cs typeface="Times New Roman" pitchFamily="18" charset="0"/>
              </a:rPr>
              <a:t>P</a:t>
            </a:r>
            <a:r>
              <a:rPr lang="cs-CZ" baseline="-30000" dirty="0">
                <a:latin typeface="+mn-lt"/>
                <a:cs typeface="Times New Roman" pitchFamily="18" charset="0"/>
              </a:rPr>
              <a:t>2</a:t>
            </a:r>
            <a:r>
              <a:rPr lang="cs-CZ" dirty="0">
                <a:latin typeface="+mn-lt"/>
                <a:cs typeface="Times New Roman" pitchFamily="18" charset="0"/>
              </a:rPr>
              <a:t> O</a:t>
            </a:r>
            <a:r>
              <a:rPr lang="cs-CZ" baseline="-30000" dirty="0">
                <a:latin typeface="+mn-lt"/>
                <a:cs typeface="Times New Roman" pitchFamily="18" charset="0"/>
              </a:rPr>
              <a:t>7 </a:t>
            </a:r>
          </a:p>
          <a:p>
            <a:pPr eaLnBrk="0" hangingPunct="0">
              <a:defRPr/>
            </a:pPr>
            <a:endParaRPr lang="cs-CZ" dirty="0"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                                           kation  Ca</a:t>
            </a:r>
            <a:r>
              <a:rPr lang="cs-CZ" baseline="30000" dirty="0">
                <a:latin typeface="+mn-lt"/>
                <a:cs typeface="Times New Roman" pitchFamily="18" charset="0"/>
              </a:rPr>
              <a:t>2+</a:t>
            </a:r>
            <a:r>
              <a:rPr lang="cs-CZ" dirty="0">
                <a:latin typeface="+mn-lt"/>
                <a:cs typeface="Times New Roman" pitchFamily="18" charset="0"/>
              </a:rPr>
              <a:t>  anion  P</a:t>
            </a:r>
            <a:r>
              <a:rPr lang="cs-CZ" baseline="-30000" dirty="0">
                <a:latin typeface="+mn-lt"/>
                <a:cs typeface="Times New Roman" pitchFamily="18" charset="0"/>
              </a:rPr>
              <a:t>2</a:t>
            </a:r>
            <a:r>
              <a:rPr lang="cs-CZ" dirty="0">
                <a:latin typeface="+mn-lt"/>
                <a:cs typeface="Times New Roman" pitchFamily="18" charset="0"/>
              </a:rPr>
              <a:t>O</a:t>
            </a:r>
            <a:r>
              <a:rPr lang="cs-CZ" baseline="-30000" dirty="0">
                <a:latin typeface="+mn-lt"/>
                <a:cs typeface="Times New Roman" pitchFamily="18" charset="0"/>
              </a:rPr>
              <a:t>7</a:t>
            </a:r>
            <a:r>
              <a:rPr lang="cs-CZ" baseline="30000" dirty="0">
                <a:latin typeface="+mn-lt"/>
                <a:cs typeface="Times New Roman" pitchFamily="18" charset="0"/>
              </a:rPr>
              <a:t>4-</a:t>
            </a:r>
            <a:r>
              <a:rPr lang="cs-CZ" dirty="0">
                <a:latin typeface="+mn-lt"/>
              </a:rPr>
              <a:t> </a:t>
            </a:r>
          </a:p>
        </p:txBody>
      </p:sp>
      <p:pic>
        <p:nvPicPr>
          <p:cNvPr id="512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3141663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6732588" y="2997200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Ca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O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7</a:t>
            </a:r>
            <a:endParaRPr lang="cs-CZ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1692275" y="3706813"/>
            <a:ext cx="5759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b="1" i="1" dirty="0" err="1">
                <a:latin typeface="+mn-lt"/>
                <a:cs typeface="Times New Roman" pitchFamily="18" charset="0"/>
              </a:rPr>
              <a:t>thiouhličitan</a:t>
            </a:r>
            <a:r>
              <a:rPr lang="cs-CZ" b="1" i="1" dirty="0">
                <a:latin typeface="+mn-lt"/>
                <a:cs typeface="Times New Roman" pitchFamily="18" charset="0"/>
              </a:rPr>
              <a:t> hlinitý</a:t>
            </a:r>
          </a:p>
          <a:p>
            <a:pPr>
              <a:defRPr/>
            </a:pPr>
            <a:endParaRPr lang="cs-CZ" dirty="0">
              <a:latin typeface="+mn-lt"/>
            </a:endParaRPr>
          </a:p>
          <a:p>
            <a:pPr eaLnBrk="0" hangingPunct="0">
              <a:defRPr/>
            </a:pPr>
            <a:r>
              <a:rPr lang="cs-CZ" dirty="0">
                <a:latin typeface="+mn-lt"/>
                <a:cs typeface="Times New Roman" pitchFamily="18" charset="0"/>
              </a:rPr>
              <a:t>                kyselina uhličitá  H</a:t>
            </a:r>
            <a:r>
              <a:rPr lang="cs-CZ" baseline="-30000" dirty="0">
                <a:latin typeface="+mn-lt"/>
                <a:cs typeface="Times New Roman" pitchFamily="18" charset="0"/>
              </a:rPr>
              <a:t>2</a:t>
            </a:r>
            <a:r>
              <a:rPr lang="cs-CZ" dirty="0">
                <a:latin typeface="+mn-lt"/>
                <a:cs typeface="Times New Roman" pitchFamily="18" charset="0"/>
              </a:rPr>
              <a:t>CO</a:t>
            </a:r>
            <a:r>
              <a:rPr lang="cs-CZ" baseline="-30000" dirty="0">
                <a:latin typeface="+mn-lt"/>
                <a:cs typeface="Times New Roman" pitchFamily="18" charset="0"/>
              </a:rPr>
              <a:t>3</a:t>
            </a:r>
            <a:r>
              <a:rPr lang="cs-CZ" dirty="0">
                <a:latin typeface="+mn-lt"/>
                <a:cs typeface="Times New Roman" pitchFamily="18" charset="0"/>
              </a:rPr>
              <a:t>  </a:t>
            </a:r>
            <a:endParaRPr lang="cs-CZ" dirty="0">
              <a:latin typeface="+mn-lt"/>
            </a:endParaRPr>
          </a:p>
        </p:txBody>
      </p:sp>
      <p:pic>
        <p:nvPicPr>
          <p:cNvPr id="5131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263" y="4365625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5508625" y="4221163"/>
            <a:ext cx="3240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400" dirty="0">
                <a:cs typeface="Times New Roman" pitchFamily="18" charset="0"/>
              </a:rPr>
              <a:t>  </a:t>
            </a:r>
            <a:r>
              <a:rPr lang="cs-CZ" dirty="0">
                <a:latin typeface="+mn-lt"/>
                <a:cs typeface="Times New Roman" pitchFamily="18" charset="0"/>
              </a:rPr>
              <a:t>kyselina </a:t>
            </a:r>
            <a:r>
              <a:rPr lang="cs-CZ" dirty="0" err="1">
                <a:latin typeface="+mn-lt"/>
                <a:cs typeface="Times New Roman" pitchFamily="18" charset="0"/>
              </a:rPr>
              <a:t>thiouhličitá</a:t>
            </a:r>
            <a:r>
              <a:rPr lang="cs-CZ" dirty="0">
                <a:latin typeface="+mn-lt"/>
                <a:cs typeface="Times New Roman" pitchFamily="18" charset="0"/>
              </a:rPr>
              <a:t>    H</a:t>
            </a:r>
            <a:r>
              <a:rPr lang="cs-CZ" baseline="-30000" dirty="0">
                <a:latin typeface="+mn-lt"/>
                <a:cs typeface="Times New Roman" pitchFamily="18" charset="0"/>
              </a:rPr>
              <a:t>2</a:t>
            </a:r>
            <a:r>
              <a:rPr lang="cs-CZ" dirty="0">
                <a:latin typeface="+mn-lt"/>
                <a:cs typeface="Times New Roman" pitchFamily="18" charset="0"/>
              </a:rPr>
              <a:t>CO</a:t>
            </a:r>
            <a:r>
              <a:rPr lang="cs-CZ" baseline="-30000" dirty="0">
                <a:latin typeface="+mn-lt"/>
                <a:cs typeface="Times New Roman" pitchFamily="18" charset="0"/>
              </a:rPr>
              <a:t>2</a:t>
            </a:r>
            <a:r>
              <a:rPr lang="cs-CZ" dirty="0">
                <a:latin typeface="+mn-lt"/>
                <a:cs typeface="Times New Roman" pitchFamily="18" charset="0"/>
              </a:rPr>
              <a:t>S</a:t>
            </a:r>
            <a:endParaRPr lang="cs-CZ" dirty="0">
              <a:latin typeface="+mn-lt"/>
            </a:endParaRPr>
          </a:p>
        </p:txBody>
      </p:sp>
      <p:sp>
        <p:nvSpPr>
          <p:cNvPr id="5133" name="Obdélník 12"/>
          <p:cNvSpPr>
            <a:spLocks noChangeArrowheads="1"/>
          </p:cNvSpPr>
          <p:nvPr/>
        </p:nvSpPr>
        <p:spPr bwMode="auto">
          <a:xfrm>
            <a:off x="2484438" y="4797425"/>
            <a:ext cx="309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  <a:cs typeface="Arial" charset="0"/>
              </a:rPr>
              <a:t>kation  Al</a:t>
            </a:r>
            <a:r>
              <a:rPr lang="cs-CZ" baseline="30000" dirty="0">
                <a:latin typeface="+mn-lt"/>
                <a:cs typeface="Arial" charset="0"/>
              </a:rPr>
              <a:t>3+</a:t>
            </a:r>
            <a:r>
              <a:rPr lang="cs-CZ" dirty="0">
                <a:latin typeface="+mn-lt"/>
                <a:cs typeface="Arial" charset="0"/>
              </a:rPr>
              <a:t>  anion  CO</a:t>
            </a:r>
            <a:r>
              <a:rPr lang="cs-CZ" baseline="-25000" dirty="0">
                <a:latin typeface="+mn-lt"/>
                <a:cs typeface="Arial" charset="0"/>
              </a:rPr>
              <a:t>2</a:t>
            </a:r>
            <a:r>
              <a:rPr lang="cs-CZ" dirty="0">
                <a:latin typeface="+mn-lt"/>
                <a:cs typeface="Arial" charset="0"/>
              </a:rPr>
              <a:t>S</a:t>
            </a:r>
            <a:r>
              <a:rPr lang="cs-CZ" baseline="30000" dirty="0">
                <a:latin typeface="+mn-lt"/>
                <a:cs typeface="Arial" charset="0"/>
              </a:rPr>
              <a:t>2-</a:t>
            </a:r>
            <a:r>
              <a:rPr lang="cs-CZ" dirty="0">
                <a:latin typeface="+mn-lt"/>
                <a:cs typeface="Arial" charset="0"/>
              </a:rPr>
              <a:t> </a:t>
            </a:r>
          </a:p>
        </p:txBody>
      </p:sp>
      <p:pic>
        <p:nvPicPr>
          <p:cNvPr id="513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063" y="4868863"/>
            <a:ext cx="152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Rectangle 11"/>
          <p:cNvSpPr>
            <a:spLocks noChangeArrowheads="1"/>
          </p:cNvSpPr>
          <p:nvPr/>
        </p:nvSpPr>
        <p:spPr bwMode="auto">
          <a:xfrm>
            <a:off x="5940425" y="4822825"/>
            <a:ext cx="1439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Al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(CO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S)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3</a:t>
            </a:r>
            <a:endParaRPr lang="cs-CZ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7596336" y="5445224"/>
            <a:ext cx="720080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  <a:hlinkClick r:id="rId3" action="ppaction://hlinksldjump"/>
              </a:rPr>
              <a:t>další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7019925" y="1628775"/>
            <a:ext cx="865188" cy="5048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6804025" y="2924175"/>
            <a:ext cx="863600" cy="5048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6011863" y="4797425"/>
            <a:ext cx="1223962" cy="5032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7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30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30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3000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547813" y="1412875"/>
            <a:ext cx="6335712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2000" b="1" dirty="0">
                <a:latin typeface="+mn-lt"/>
                <a:cs typeface="Times New Roman" pitchFamily="18" charset="0"/>
              </a:rPr>
              <a:t>Napište název:  a)  </a:t>
            </a:r>
            <a:r>
              <a:rPr lang="cs-CZ" sz="2000" dirty="0">
                <a:latin typeface="+mn-lt"/>
                <a:cs typeface="Times New Roman" pitchFamily="18" charset="0"/>
              </a:rPr>
              <a:t>NaNO</a:t>
            </a:r>
            <a:r>
              <a:rPr lang="cs-CZ" sz="2000" baseline="-30000" dirty="0">
                <a:latin typeface="+mn-lt"/>
                <a:cs typeface="Times New Roman" pitchFamily="18" charset="0"/>
              </a:rPr>
              <a:t>3</a:t>
            </a:r>
            <a:r>
              <a:rPr lang="cs-CZ" sz="2000" dirty="0">
                <a:latin typeface="+mn-lt"/>
                <a:cs typeface="Times New Roman" pitchFamily="18" charset="0"/>
              </a:rPr>
              <a:t>     </a:t>
            </a:r>
            <a:r>
              <a:rPr lang="cs-CZ" sz="2000" b="1" dirty="0">
                <a:latin typeface="+mn-lt"/>
                <a:cs typeface="Times New Roman" pitchFamily="18" charset="0"/>
              </a:rPr>
              <a:t>b)  </a:t>
            </a:r>
            <a:r>
              <a:rPr lang="cs-CZ" sz="2000" dirty="0">
                <a:latin typeface="+mn-lt"/>
                <a:cs typeface="Times New Roman" pitchFamily="18" charset="0"/>
              </a:rPr>
              <a:t>CaSi</a:t>
            </a:r>
            <a:r>
              <a:rPr lang="cs-CZ" sz="2000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000" dirty="0">
                <a:latin typeface="+mn-lt"/>
                <a:cs typeface="Times New Roman" pitchFamily="18" charset="0"/>
              </a:rPr>
              <a:t>O</a:t>
            </a:r>
            <a:r>
              <a:rPr lang="cs-CZ" sz="2000" baseline="-30000" dirty="0">
                <a:latin typeface="+mn-lt"/>
                <a:cs typeface="Times New Roman" pitchFamily="18" charset="0"/>
              </a:rPr>
              <a:t>5</a:t>
            </a:r>
            <a:r>
              <a:rPr lang="cs-CZ" sz="2000" dirty="0">
                <a:latin typeface="+mn-lt"/>
                <a:cs typeface="Times New Roman" pitchFamily="18" charset="0"/>
              </a:rPr>
              <a:t>     </a:t>
            </a:r>
            <a:r>
              <a:rPr lang="cs-CZ" sz="2000" b="1" dirty="0">
                <a:latin typeface="+mn-lt"/>
                <a:cs typeface="Times New Roman" pitchFamily="18" charset="0"/>
              </a:rPr>
              <a:t>c) </a:t>
            </a:r>
            <a:r>
              <a:rPr lang="cs-CZ" sz="2000" dirty="0">
                <a:latin typeface="+mn-lt"/>
                <a:cs typeface="Times New Roman" pitchFamily="18" charset="0"/>
              </a:rPr>
              <a:t>K</a:t>
            </a:r>
            <a:r>
              <a:rPr lang="cs-CZ" sz="2000" baseline="-30000" dirty="0">
                <a:latin typeface="+mn-lt"/>
                <a:cs typeface="Times New Roman" pitchFamily="18" charset="0"/>
              </a:rPr>
              <a:t>3</a:t>
            </a:r>
            <a:r>
              <a:rPr lang="cs-CZ" sz="2000" dirty="0">
                <a:latin typeface="+mn-lt"/>
                <a:cs typeface="Times New Roman" pitchFamily="18" charset="0"/>
              </a:rPr>
              <a:t>AsO</a:t>
            </a:r>
            <a:r>
              <a:rPr lang="cs-CZ" sz="2000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000" dirty="0">
                <a:latin typeface="+mn-lt"/>
                <a:cs typeface="Times New Roman" pitchFamily="18" charset="0"/>
              </a:rPr>
              <a:t>S</a:t>
            </a:r>
            <a:r>
              <a:rPr lang="cs-CZ" sz="2000" baseline="-30000" dirty="0">
                <a:latin typeface="+mn-lt"/>
                <a:cs typeface="Times New Roman" pitchFamily="18" charset="0"/>
              </a:rPr>
              <a:t>2</a:t>
            </a:r>
          </a:p>
          <a:p>
            <a:pPr>
              <a:defRPr/>
            </a:pPr>
            <a:endParaRPr lang="cs-CZ" sz="1400" baseline="-30000" dirty="0"/>
          </a:p>
          <a:p>
            <a:pPr>
              <a:defRPr/>
            </a:pPr>
            <a:endParaRPr lang="cs-CZ" sz="1400" baseline="-30000" dirty="0"/>
          </a:p>
          <a:p>
            <a:pPr>
              <a:defRPr/>
            </a:pPr>
            <a:endParaRPr lang="cs-CZ" sz="600" dirty="0"/>
          </a:p>
          <a:p>
            <a:pPr eaLnBrk="0" hangingPunct="0">
              <a:buFontTx/>
              <a:buChar char="•"/>
              <a:defRPr/>
            </a:pPr>
            <a:r>
              <a:rPr lang="cs-CZ" sz="1400" dirty="0">
                <a:cs typeface="Times New Roman" pitchFamily="18" charset="0"/>
              </a:rPr>
              <a:t>   </a:t>
            </a:r>
            <a:r>
              <a:rPr lang="cs-CZ" sz="2000" b="1" dirty="0" err="1">
                <a:solidFill>
                  <a:srgbClr val="1F497D"/>
                </a:solidFill>
                <a:latin typeface="+mn-lt"/>
                <a:cs typeface="Times New Roman" pitchFamily="18" charset="0"/>
              </a:rPr>
              <a:t>Na</a:t>
            </a:r>
            <a:r>
              <a:rPr lang="cs-CZ" sz="2000" b="1" baseline="30000" dirty="0" err="1">
                <a:solidFill>
                  <a:srgbClr val="548DD4"/>
                </a:solidFill>
                <a:latin typeface="+mn-lt"/>
                <a:cs typeface="Times New Roman" pitchFamily="18" charset="0"/>
              </a:rPr>
              <a:t>I</a:t>
            </a:r>
            <a:r>
              <a:rPr lang="cs-CZ" sz="2000" b="1" dirty="0">
                <a:solidFill>
                  <a:srgbClr val="548DD4"/>
                </a:solidFill>
                <a:latin typeface="+mn-lt"/>
                <a:cs typeface="Times New Roman" pitchFamily="18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N</a:t>
            </a:r>
            <a:r>
              <a:rPr lang="cs-CZ" sz="2000" b="1" baseline="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V</a:t>
            </a:r>
            <a:r>
              <a:rPr lang="cs-CZ" sz="2000" b="1" dirty="0">
                <a:latin typeface="+mn-lt"/>
                <a:cs typeface="Times New Roman" pitchFamily="18" charset="0"/>
              </a:rPr>
              <a:t>O</a:t>
            </a:r>
            <a:r>
              <a:rPr lang="cs-CZ" sz="2000" b="1" baseline="-30000" dirty="0">
                <a:latin typeface="+mn-lt"/>
                <a:cs typeface="Times New Roman" pitchFamily="18" charset="0"/>
              </a:rPr>
              <a:t>3</a:t>
            </a:r>
            <a:r>
              <a:rPr lang="cs-CZ" sz="2000" b="1" baseline="30000" dirty="0">
                <a:latin typeface="+mn-lt"/>
                <a:cs typeface="Times New Roman" pitchFamily="18" charset="0"/>
              </a:rPr>
              <a:t>-</a:t>
            </a:r>
            <a:r>
              <a:rPr lang="cs-CZ" sz="2000" baseline="30000" dirty="0">
                <a:latin typeface="+mn-lt"/>
                <a:cs typeface="Times New Roman" pitchFamily="18" charset="0"/>
              </a:rPr>
              <a:t>II</a:t>
            </a:r>
            <a:r>
              <a:rPr lang="cs-CZ" sz="2000" dirty="0">
                <a:latin typeface="+mn-lt"/>
                <a:cs typeface="Times New Roman" pitchFamily="18" charset="0"/>
              </a:rPr>
              <a:t>    =    </a:t>
            </a:r>
            <a:r>
              <a:rPr lang="cs-CZ" sz="2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dusičnan</a:t>
            </a:r>
            <a:r>
              <a:rPr lang="cs-CZ" sz="2000" dirty="0">
                <a:latin typeface="+mn-lt"/>
                <a:cs typeface="Times New Roman" pitchFamily="18" charset="0"/>
              </a:rPr>
              <a:t> sodný</a:t>
            </a:r>
          </a:p>
          <a:p>
            <a:pPr eaLnBrk="0" hangingPunct="0">
              <a:buFontTx/>
              <a:buChar char="•"/>
              <a:defRPr/>
            </a:pPr>
            <a:endParaRPr lang="cs-CZ" sz="2000" dirty="0">
              <a:latin typeface="+mn-lt"/>
            </a:endParaRPr>
          </a:p>
          <a:p>
            <a:pPr eaLnBrk="0" hangingPunct="0">
              <a:buFontTx/>
              <a:buChar char="•"/>
              <a:defRPr/>
            </a:pPr>
            <a:endParaRPr lang="cs-CZ" sz="2000" dirty="0">
              <a:latin typeface="+mn-lt"/>
            </a:endParaRPr>
          </a:p>
          <a:p>
            <a:pPr eaLnBrk="0" hangingPunct="0">
              <a:buFontTx/>
              <a:buChar char="•"/>
              <a:defRPr/>
            </a:pPr>
            <a:r>
              <a:rPr lang="cs-CZ" sz="2000" b="1" dirty="0">
                <a:solidFill>
                  <a:srgbClr val="1F497D"/>
                </a:solidFill>
                <a:latin typeface="+mn-lt"/>
                <a:cs typeface="Times New Roman" pitchFamily="18" charset="0"/>
              </a:rPr>
              <a:t>  Ca</a:t>
            </a:r>
            <a:r>
              <a:rPr lang="cs-CZ" sz="2000" b="1" baseline="30000" dirty="0">
                <a:solidFill>
                  <a:srgbClr val="548DD4"/>
                </a:solidFill>
                <a:latin typeface="+mn-lt"/>
                <a:cs typeface="Times New Roman" pitchFamily="18" charset="0"/>
              </a:rPr>
              <a:t>II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Si</a:t>
            </a:r>
            <a:r>
              <a:rPr lang="cs-CZ" sz="2000" b="1" baseline="-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2</a:t>
            </a:r>
            <a:r>
              <a:rPr lang="cs-CZ" sz="2000" b="1" baseline="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IV</a:t>
            </a:r>
            <a:r>
              <a:rPr lang="cs-CZ" sz="2000" b="1" dirty="0">
                <a:latin typeface="+mn-lt"/>
                <a:cs typeface="Times New Roman" pitchFamily="18" charset="0"/>
              </a:rPr>
              <a:t>O</a:t>
            </a:r>
            <a:r>
              <a:rPr lang="cs-CZ" sz="2000" b="1" baseline="-30000" dirty="0">
                <a:latin typeface="+mn-lt"/>
                <a:cs typeface="Times New Roman" pitchFamily="18" charset="0"/>
              </a:rPr>
              <a:t>5</a:t>
            </a:r>
            <a:r>
              <a:rPr lang="cs-CZ" sz="2000" b="1" baseline="30000" dirty="0">
                <a:latin typeface="+mn-lt"/>
                <a:cs typeface="Times New Roman" pitchFamily="18" charset="0"/>
              </a:rPr>
              <a:t>-</a:t>
            </a:r>
            <a:r>
              <a:rPr lang="cs-CZ" sz="2000" baseline="30000" dirty="0">
                <a:latin typeface="+mn-lt"/>
                <a:cs typeface="Times New Roman" pitchFamily="18" charset="0"/>
              </a:rPr>
              <a:t>II</a:t>
            </a:r>
            <a:r>
              <a:rPr lang="cs-CZ" sz="2000" dirty="0">
                <a:latin typeface="+mn-lt"/>
                <a:cs typeface="Times New Roman" pitchFamily="18" charset="0"/>
              </a:rPr>
              <a:t>   =     </a:t>
            </a:r>
            <a:r>
              <a:rPr lang="cs-CZ" sz="2000" dirty="0" err="1">
                <a:solidFill>
                  <a:srgbClr val="FF0000"/>
                </a:solidFill>
                <a:latin typeface="+mn-lt"/>
                <a:cs typeface="Times New Roman" pitchFamily="18" charset="0"/>
              </a:rPr>
              <a:t>dikřemičitan</a:t>
            </a:r>
            <a:r>
              <a:rPr lang="cs-CZ" sz="2000" dirty="0">
                <a:latin typeface="+mn-lt"/>
                <a:cs typeface="Times New Roman" pitchFamily="18" charset="0"/>
              </a:rPr>
              <a:t> vápenatý</a:t>
            </a:r>
          </a:p>
          <a:p>
            <a:pPr eaLnBrk="0" hangingPunct="0">
              <a:defRPr/>
            </a:pPr>
            <a:endParaRPr lang="cs-CZ" sz="2000" dirty="0">
              <a:latin typeface="+mn-lt"/>
            </a:endParaRPr>
          </a:p>
          <a:p>
            <a:pPr eaLnBrk="0" hangingPunct="0">
              <a:defRPr/>
            </a:pPr>
            <a:endParaRPr lang="cs-CZ" sz="2000" dirty="0">
              <a:latin typeface="+mn-lt"/>
            </a:endParaRPr>
          </a:p>
          <a:p>
            <a:pPr eaLnBrk="0" hangingPunct="0">
              <a:buFontTx/>
              <a:buChar char="•"/>
              <a:defRPr/>
            </a:pPr>
            <a:r>
              <a:rPr lang="cs-CZ" sz="2000" b="1" dirty="0">
                <a:solidFill>
                  <a:srgbClr val="17375E"/>
                </a:solidFill>
                <a:latin typeface="+mn-lt"/>
                <a:cs typeface="Times New Roman" pitchFamily="18" charset="0"/>
              </a:rPr>
              <a:t>   K</a:t>
            </a:r>
            <a:r>
              <a:rPr lang="cs-CZ" sz="2000" b="1" baseline="-30000" dirty="0">
                <a:solidFill>
                  <a:srgbClr val="17375E"/>
                </a:solidFill>
                <a:latin typeface="+mn-lt"/>
                <a:cs typeface="Times New Roman" pitchFamily="18" charset="0"/>
              </a:rPr>
              <a:t>3</a:t>
            </a:r>
            <a:r>
              <a:rPr lang="cs-CZ" sz="2000" b="1" baseline="30000" dirty="0">
                <a:solidFill>
                  <a:srgbClr val="548DD4"/>
                </a:solidFill>
                <a:latin typeface="+mn-lt"/>
                <a:cs typeface="Times New Roman" pitchFamily="18" charset="0"/>
              </a:rPr>
              <a:t>I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As</a:t>
            </a:r>
            <a:r>
              <a:rPr lang="cs-CZ" sz="2000" b="1" baseline="30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V</a:t>
            </a:r>
            <a:r>
              <a:rPr lang="cs-CZ" sz="2000" b="1" dirty="0">
                <a:latin typeface="+mn-lt"/>
                <a:cs typeface="Times New Roman" pitchFamily="18" charset="0"/>
              </a:rPr>
              <a:t>O</a:t>
            </a:r>
            <a:r>
              <a:rPr lang="cs-CZ" sz="2000" b="1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000" b="1" baseline="30000" dirty="0">
                <a:latin typeface="+mn-lt"/>
                <a:cs typeface="Times New Roman" pitchFamily="18" charset="0"/>
              </a:rPr>
              <a:t>-II</a:t>
            </a:r>
            <a:r>
              <a:rPr lang="cs-CZ" sz="20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S</a:t>
            </a:r>
            <a:r>
              <a:rPr lang="cs-CZ" sz="2000" b="1" baseline="-30000" dirty="0">
                <a:latin typeface="+mn-lt"/>
                <a:cs typeface="Times New Roman" pitchFamily="18" charset="0"/>
              </a:rPr>
              <a:t>2</a:t>
            </a:r>
            <a:r>
              <a:rPr lang="cs-CZ" sz="2000" b="1" baseline="30000" dirty="0">
                <a:latin typeface="+mn-lt"/>
                <a:cs typeface="Times New Roman" pitchFamily="18" charset="0"/>
              </a:rPr>
              <a:t>-II</a:t>
            </a:r>
            <a:r>
              <a:rPr lang="cs-CZ" sz="2000" b="1" dirty="0">
                <a:latin typeface="+mn-lt"/>
                <a:cs typeface="Times New Roman" pitchFamily="18" charset="0"/>
              </a:rPr>
              <a:t>  =  </a:t>
            </a:r>
            <a:r>
              <a:rPr lang="cs-CZ" sz="2000" dirty="0" err="1">
                <a:solidFill>
                  <a:srgbClr val="FF0000"/>
                </a:solidFill>
                <a:latin typeface="+mn-lt"/>
                <a:cs typeface="Times New Roman" pitchFamily="18" charset="0"/>
              </a:rPr>
              <a:t>thioarzeničnan</a:t>
            </a:r>
            <a:r>
              <a:rPr lang="cs-CZ" sz="2000" dirty="0">
                <a:latin typeface="+mn-lt"/>
                <a:cs typeface="Times New Roman" pitchFamily="18" charset="0"/>
              </a:rPr>
              <a:t> draselný</a:t>
            </a:r>
            <a:endParaRPr lang="cs-CZ" sz="2000" dirty="0">
              <a:latin typeface="+mn-lt"/>
            </a:endParaRPr>
          </a:p>
          <a:p>
            <a:pPr eaLnBrk="0" hangingPunct="0">
              <a:defRPr/>
            </a:pPr>
            <a:endParaRPr lang="cs-CZ" dirty="0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684213" y="434975"/>
            <a:ext cx="2087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400" b="1">
                <a:latin typeface="Comic Sans MS" pitchFamily="66" charset="0"/>
                <a:cs typeface="Times New Roman" pitchFamily="18" charset="0"/>
              </a:rPr>
              <a:t>UKÁZKA 2</a:t>
            </a:r>
            <a:endParaRPr lang="cs-CZ" sz="1400"/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452320" y="404664"/>
            <a:ext cx="792088" cy="288032"/>
          </a:xfrm>
          <a:prstGeom prst="actionButtonBeginning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4824536" cy="1143000"/>
          </a:xfrm>
          <a:gradFill>
            <a:gsLst>
              <a:gs pos="15000">
                <a:schemeClr val="accent4">
                  <a:lumMod val="40000"/>
                  <a:lumOff val="60000"/>
                  <a:alpha val="9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PROCVIČENÍ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aoblený obdélník 2"/>
          <p:cNvSpPr/>
          <p:nvPr/>
        </p:nvSpPr>
        <p:spPr>
          <a:xfrm>
            <a:off x="1187450" y="2349500"/>
            <a:ext cx="2089150" cy="5032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5795963" y="2349500"/>
            <a:ext cx="2089150" cy="5032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619250" y="4221163"/>
            <a:ext cx="1728788" cy="520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5">
            <a:hlinkClick r:id="rId2" action="ppaction://hlinksldjump"/>
          </p:cNvPr>
          <p:cNvSpPr txBox="1"/>
          <p:nvPr/>
        </p:nvSpPr>
        <p:spPr>
          <a:xfrm>
            <a:off x="1258888" y="2420938"/>
            <a:ext cx="1944687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</a:t>
            </a:r>
            <a:r>
              <a:rPr lang="cs-CZ" dirty="0">
                <a:latin typeface="+mn-lt"/>
                <a:hlinkClick r:id="rId2" action="ppaction://hlinksldjump"/>
              </a:rPr>
              <a:t>TABULKA</a:t>
            </a:r>
            <a:endParaRPr lang="cs-CZ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867400" y="2420938"/>
            <a:ext cx="1944688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</a:t>
            </a:r>
            <a:r>
              <a:rPr lang="cs-CZ" dirty="0">
                <a:latin typeface="+mn-lt"/>
                <a:hlinkClick r:id="rId3" action="ppaction://hlinksldjump"/>
              </a:rPr>
              <a:t>SKLÁDAČKA  1</a:t>
            </a:r>
            <a:endParaRPr lang="cs-CZ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63713" y="4292600"/>
            <a:ext cx="1511300" cy="3698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</a:t>
            </a:r>
            <a:r>
              <a:rPr lang="cs-CZ" dirty="0">
                <a:latin typeface="+mn-lt"/>
                <a:hlinkClick r:id="rId4" action="ppaction://hlinksldjump"/>
              </a:rPr>
              <a:t>TEST 1</a:t>
            </a:r>
            <a:endParaRPr lang="cs-CZ" dirty="0">
              <a:latin typeface="+mn-lt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867400" y="4221163"/>
            <a:ext cx="1728788" cy="520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TextovéPole 10">
            <a:hlinkClick r:id="rId5" action="ppaction://hlinksldjump"/>
          </p:cNvPr>
          <p:cNvSpPr txBox="1"/>
          <p:nvPr/>
        </p:nvSpPr>
        <p:spPr>
          <a:xfrm>
            <a:off x="6011863" y="4292600"/>
            <a:ext cx="1511300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</a:t>
            </a:r>
            <a:r>
              <a:rPr lang="cs-CZ" dirty="0">
                <a:latin typeface="+mn-lt"/>
                <a:hlinkClick r:id="rId5" action="ppaction://hlinksldjump"/>
              </a:rPr>
              <a:t>TEST 2</a:t>
            </a:r>
            <a:endParaRPr lang="cs-CZ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563938" y="3141663"/>
            <a:ext cx="1944687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</a:t>
            </a:r>
            <a:r>
              <a:rPr lang="cs-CZ" dirty="0">
                <a:latin typeface="+mn-lt"/>
                <a:hlinkClick r:id="rId3" action="ppaction://hlinksldjump"/>
              </a:rPr>
              <a:t>SKLÁDAČKA  2</a:t>
            </a:r>
            <a:endParaRPr lang="cs-CZ" dirty="0">
              <a:latin typeface="+mn-lt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492500" y="3068638"/>
            <a:ext cx="2089150" cy="5032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Tlačítko akce: Zpět nebo Předchozí 13">
            <a:hlinkClick r:id="rId6" action="ppaction://hlinksldjump" highlightClick="1"/>
          </p:cNvPr>
          <p:cNvSpPr/>
          <p:nvPr/>
        </p:nvSpPr>
        <p:spPr>
          <a:xfrm>
            <a:off x="755576" y="5805264"/>
            <a:ext cx="720080" cy="360040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088" y="549275"/>
            <a:ext cx="1944687" cy="3683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  TABULKA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403350" y="1484313"/>
          <a:ext cx="6096000" cy="3760788"/>
        </p:xfrm>
        <a:graphic>
          <a:graphicData uri="http://schemas.openxmlformats.org/drawingml/2006/table">
            <a:tbl>
              <a:tblPr/>
              <a:tblGrid>
                <a:gridCol w="1795463"/>
                <a:gridCol w="1254125"/>
                <a:gridCol w="750887"/>
                <a:gridCol w="919163"/>
                <a:gridCol w="1376362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kyseliny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anion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 soli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Síran železitý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Dusičnan vápenatý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Chloristan barnatý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Uhličitan vápenatý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Fluorid sodný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Dusitan hlinitý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hořečnatý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Siřičitan manganatý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Jodid měďný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Chroman sodný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Manganistan draselný</a:t>
                      </a: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253" marR="4125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Zaoblený obdélník 3"/>
          <p:cNvSpPr/>
          <p:nvPr/>
        </p:nvSpPr>
        <p:spPr>
          <a:xfrm>
            <a:off x="6300788" y="5949950"/>
            <a:ext cx="2087562" cy="50323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hlinkClick r:id="rId2" action="ppaction://hlinksldjump"/>
              </a:rPr>
              <a:t>ŘEŠENÍ  1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Tlačítko akce: Zpět nebo Předchozí 4">
            <a:hlinkClick r:id="rId3" action="ppaction://hlinksldjump" highlightClick="1"/>
          </p:cNvPr>
          <p:cNvSpPr/>
          <p:nvPr/>
        </p:nvSpPr>
        <p:spPr>
          <a:xfrm>
            <a:off x="755576" y="5877272"/>
            <a:ext cx="792088" cy="432048"/>
          </a:xfrm>
          <a:prstGeom prst="actionButtonBackPrevious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042988" y="1160463"/>
            <a:ext cx="72739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   Vyberte k danému vzorci správný název:</a:t>
            </a:r>
          </a:p>
          <a:p>
            <a:endParaRPr lang="cs-CZ" sz="600"/>
          </a:p>
          <a:p>
            <a:pPr eaLnBrk="0" hangingPunct="0">
              <a:buFontTx/>
              <a:buAutoNum type="arabicPeriod"/>
            </a:pPr>
            <a:r>
              <a:rPr lang="cs-CZ" sz="1400" b="1">
                <a:cs typeface="Times New Roman" pitchFamily="18" charset="0"/>
              </a:rPr>
              <a:t>CaB</a:t>
            </a:r>
            <a:r>
              <a:rPr lang="cs-CZ" sz="1400" b="1" baseline="-30000">
                <a:cs typeface="Times New Roman" pitchFamily="18" charset="0"/>
              </a:rPr>
              <a:t>4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A)   </a:t>
            </a:r>
            <a:r>
              <a:rPr lang="cs-CZ" sz="1200">
                <a:cs typeface="Times New Roman" pitchFamily="18" charset="0"/>
              </a:rPr>
              <a:t>tetrabornatan vápenatý      </a:t>
            </a:r>
            <a:r>
              <a:rPr lang="cs-CZ" sz="1200" b="1">
                <a:cs typeface="Times New Roman" pitchFamily="18" charset="0"/>
              </a:rPr>
              <a:t>B)</a:t>
            </a:r>
            <a:r>
              <a:rPr lang="cs-CZ" sz="1200">
                <a:cs typeface="Times New Roman" pitchFamily="18" charset="0"/>
              </a:rPr>
              <a:t>  tetraboritan vápenatý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tetrabornan vápenatý  </a:t>
            </a:r>
          </a:p>
          <a:p>
            <a:pPr eaLnBrk="0" hangingPunct="0"/>
            <a:endParaRPr lang="cs-CZ" sz="12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2. Al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(S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  <a:r>
              <a:rPr lang="cs-CZ" sz="1400" b="1">
                <a:cs typeface="Times New Roman" pitchFamily="18" charset="0"/>
              </a:rPr>
              <a:t>)</a:t>
            </a:r>
            <a:r>
              <a:rPr lang="cs-CZ" sz="1400" b="1" baseline="-30000">
                <a:cs typeface="Times New Roman" pitchFamily="18" charset="0"/>
              </a:rPr>
              <a:t>3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  </a:t>
            </a:r>
            <a:r>
              <a:rPr lang="cs-CZ" sz="1200" b="1">
                <a:cs typeface="Times New Roman" pitchFamily="18" charset="0"/>
              </a:rPr>
              <a:t>A)</a:t>
            </a:r>
            <a:r>
              <a:rPr lang="cs-CZ" sz="1200">
                <a:cs typeface="Times New Roman" pitchFamily="18" charset="0"/>
              </a:rPr>
              <a:t>   disiřičitan hlinitý                  </a:t>
            </a:r>
            <a:r>
              <a:rPr lang="cs-CZ" sz="1200" b="1">
                <a:cs typeface="Times New Roman" pitchFamily="18" charset="0"/>
              </a:rPr>
              <a:t>B)</a:t>
            </a:r>
            <a:r>
              <a:rPr lang="cs-CZ" sz="1200">
                <a:cs typeface="Times New Roman" pitchFamily="18" charset="0"/>
              </a:rPr>
              <a:t> dithiosíran hlinitý             </a:t>
            </a:r>
            <a:r>
              <a:rPr lang="cs-CZ" sz="1200" b="1">
                <a:cs typeface="Times New Roman" pitchFamily="18" charset="0"/>
              </a:rPr>
              <a:t>C) </a:t>
            </a:r>
            <a:r>
              <a:rPr lang="cs-CZ" sz="1200">
                <a:cs typeface="Times New Roman" pitchFamily="18" charset="0"/>
              </a:rPr>
              <a:t>disíran hlinitý</a:t>
            </a:r>
          </a:p>
          <a:p>
            <a:pPr eaLnBrk="0" hangingPunct="0"/>
            <a:endParaRPr lang="cs-CZ" sz="12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/>
            <a:r>
              <a:rPr lang="cs-CZ" sz="1400" b="1">
                <a:cs typeface="Times New Roman" pitchFamily="18" charset="0"/>
              </a:rPr>
              <a:t>3.  (NH</a:t>
            </a:r>
            <a:r>
              <a:rPr lang="cs-CZ" sz="1400" b="1" baseline="-30000">
                <a:cs typeface="Times New Roman" pitchFamily="18" charset="0"/>
              </a:rPr>
              <a:t>4</a:t>
            </a:r>
            <a:r>
              <a:rPr lang="cs-CZ" sz="1400" b="1">
                <a:cs typeface="Times New Roman" pitchFamily="18" charset="0"/>
              </a:rPr>
              <a:t>)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Cr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  <a:endParaRPr lang="cs-CZ" sz="600"/>
          </a:p>
          <a:p>
            <a:pPr eaLnBrk="0" hangingPunct="0"/>
            <a:endParaRPr lang="cs-CZ" sz="600"/>
          </a:p>
          <a:p>
            <a:pPr eaLnBrk="0" hangingPunct="0"/>
            <a:r>
              <a:rPr lang="cs-CZ" sz="1200" b="1">
                <a:cs typeface="Times New Roman" pitchFamily="18" charset="0"/>
              </a:rPr>
              <a:t>          A) </a:t>
            </a:r>
            <a:r>
              <a:rPr lang="cs-CZ" sz="1200">
                <a:cs typeface="Times New Roman" pitchFamily="18" charset="0"/>
              </a:rPr>
              <a:t>dichromitan amonný</a:t>
            </a:r>
            <a:r>
              <a:rPr lang="cs-CZ" sz="1200" b="1">
                <a:cs typeface="Times New Roman" pitchFamily="18" charset="0"/>
              </a:rPr>
              <a:t>           B) </a:t>
            </a:r>
            <a:r>
              <a:rPr lang="cs-CZ" sz="1200">
                <a:cs typeface="Times New Roman" pitchFamily="18" charset="0"/>
              </a:rPr>
              <a:t>dichroman amonný      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heptaoxochroman amonný</a:t>
            </a:r>
          </a:p>
          <a:p>
            <a:pPr eaLnBrk="0" hangingPunct="0"/>
            <a:endParaRPr lang="cs-CZ" sz="1200">
              <a:cs typeface="Times New Roman" pitchFamily="18" charset="0"/>
            </a:endParaRPr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4"/>
            </a:pPr>
            <a:r>
              <a:rPr lang="cs-CZ" sz="1400" b="1">
                <a:cs typeface="Times New Roman" pitchFamily="18" charset="0"/>
              </a:rPr>
              <a:t>K</a:t>
            </a:r>
            <a:r>
              <a:rPr lang="cs-CZ" sz="1400" b="1" baseline="-30000">
                <a:cs typeface="Times New Roman" pitchFamily="18" charset="0"/>
              </a:rPr>
              <a:t>5</a:t>
            </a:r>
            <a:r>
              <a:rPr lang="cs-CZ" sz="1400" b="1">
                <a:cs typeface="Times New Roman" pitchFamily="18" charset="0"/>
              </a:rPr>
              <a:t>P</a:t>
            </a:r>
            <a:r>
              <a:rPr lang="cs-CZ" sz="1400" b="1" baseline="-30000">
                <a:cs typeface="Times New Roman" pitchFamily="18" charset="0"/>
              </a:rPr>
              <a:t>3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7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A)  </a:t>
            </a:r>
            <a:r>
              <a:rPr lang="cs-CZ" sz="1200">
                <a:cs typeface="Times New Roman" pitchFamily="18" charset="0"/>
              </a:rPr>
              <a:t>hexaoxotrifosforečnan draselný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trifosfornan  draselný  </a:t>
            </a:r>
            <a:r>
              <a:rPr lang="cs-CZ" sz="1200" b="1">
                <a:cs typeface="Times New Roman" pitchFamily="18" charset="0"/>
              </a:rPr>
              <a:t>C) </a:t>
            </a:r>
            <a:r>
              <a:rPr lang="cs-CZ" sz="1200">
                <a:cs typeface="Times New Roman" pitchFamily="18" charset="0"/>
              </a:rPr>
              <a:t>heptaoxotrifosforečnan draselný</a:t>
            </a:r>
          </a:p>
          <a:p>
            <a:pPr eaLnBrk="0" hangingPunct="0"/>
            <a:endParaRPr lang="cs-CZ" sz="12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5"/>
            </a:pPr>
            <a:r>
              <a:rPr lang="cs-CZ" sz="1400" b="1">
                <a:cs typeface="Times New Roman" pitchFamily="18" charset="0"/>
              </a:rPr>
              <a:t>Na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S</a:t>
            </a:r>
            <a:r>
              <a:rPr lang="cs-CZ" sz="1400" b="1" baseline="-30000">
                <a:cs typeface="Times New Roman" pitchFamily="18" charset="0"/>
              </a:rPr>
              <a:t>2</a:t>
            </a:r>
            <a:r>
              <a:rPr lang="cs-CZ" sz="1400" b="1">
                <a:cs typeface="Times New Roman" pitchFamily="18" charset="0"/>
              </a:rPr>
              <a:t>O</a:t>
            </a:r>
            <a:r>
              <a:rPr lang="cs-CZ" sz="1400" b="1" baseline="-30000">
                <a:cs typeface="Times New Roman" pitchFamily="18" charset="0"/>
              </a:rPr>
              <a:t>5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A)  </a:t>
            </a:r>
            <a:r>
              <a:rPr lang="cs-CZ" sz="1200">
                <a:cs typeface="Times New Roman" pitchFamily="18" charset="0"/>
              </a:rPr>
              <a:t>disiřičitan disodný                 </a:t>
            </a:r>
            <a:r>
              <a:rPr lang="cs-CZ" sz="1200" b="1">
                <a:cs typeface="Times New Roman" pitchFamily="18" charset="0"/>
              </a:rPr>
              <a:t>B)</a:t>
            </a:r>
            <a:r>
              <a:rPr lang="cs-CZ" sz="1200">
                <a:cs typeface="Times New Roman" pitchFamily="18" charset="0"/>
              </a:rPr>
              <a:t> siřičitan disodný    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pentaoxosiřičitan  disodný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55650" y="404813"/>
            <a:ext cx="1512888" cy="3698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TEST 1</a:t>
            </a: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6516688" y="5661025"/>
            <a:ext cx="2087562" cy="50323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hlinkClick r:id="rId2" action="ppaction://hlinksldjump"/>
              </a:rPr>
              <a:t>ŘEŠENÍ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8" name="Tlačítko akce: Zpět nebo Předchozí 7">
            <a:hlinkClick r:id="rId3" action="ppaction://hlinksldjump" highlightClick="1"/>
          </p:cNvPr>
          <p:cNvSpPr/>
          <p:nvPr/>
        </p:nvSpPr>
        <p:spPr>
          <a:xfrm>
            <a:off x="827584" y="5661248"/>
            <a:ext cx="792088" cy="432048"/>
          </a:xfrm>
          <a:prstGeom prst="actionButtonBackPrevious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403350" y="663575"/>
            <a:ext cx="56896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400" b="1">
                <a:cs typeface="Times New Roman" pitchFamily="18" charset="0"/>
              </a:rPr>
              <a:t>K danému názvu přiřaďte správný vzorec:</a:t>
            </a:r>
          </a:p>
          <a:p>
            <a:endParaRPr lang="cs-CZ" sz="1400" b="1"/>
          </a:p>
          <a:p>
            <a:endParaRPr lang="cs-CZ" sz="600"/>
          </a:p>
          <a:p>
            <a:pPr eaLnBrk="0" hangingPunct="0">
              <a:buFontTx/>
              <a:buAutoNum type="arabicPeriod"/>
            </a:pPr>
            <a:r>
              <a:rPr lang="cs-CZ" sz="1400" b="1">
                <a:cs typeface="Times New Roman" pitchFamily="18" charset="0"/>
              </a:rPr>
              <a:t>thiodusičnan lithný 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A)  </a:t>
            </a:r>
            <a:r>
              <a:rPr lang="cs-CZ" sz="1200">
                <a:cs typeface="Times New Roman" pitchFamily="18" charset="0"/>
              </a:rPr>
              <a:t>Li NO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S      </a:t>
            </a:r>
            <a:r>
              <a:rPr lang="cs-CZ" sz="1200" b="1">
                <a:cs typeface="Times New Roman" pitchFamily="18" charset="0"/>
              </a:rPr>
              <a:t>B)</a:t>
            </a:r>
            <a:r>
              <a:rPr lang="cs-CZ" sz="1200">
                <a:cs typeface="Times New Roman" pitchFamily="18" charset="0"/>
              </a:rPr>
              <a:t>  Li NO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      </a:t>
            </a:r>
            <a:r>
              <a:rPr lang="cs-CZ" sz="1200" b="1">
                <a:cs typeface="Times New Roman" pitchFamily="18" charset="0"/>
              </a:rPr>
              <a:t>C)</a:t>
            </a:r>
            <a:r>
              <a:rPr lang="cs-CZ" sz="1200">
                <a:cs typeface="Times New Roman" pitchFamily="18" charset="0"/>
              </a:rPr>
              <a:t> Li(NO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S)</a:t>
            </a:r>
            <a:r>
              <a:rPr lang="cs-CZ" sz="1200" baseline="-30000">
                <a:cs typeface="Times New Roman" pitchFamily="18" charset="0"/>
              </a:rPr>
              <a:t>2  </a:t>
            </a:r>
            <a:r>
              <a:rPr lang="cs-CZ" sz="1200"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D)</a:t>
            </a:r>
            <a:r>
              <a:rPr lang="cs-CZ" sz="1200">
                <a:cs typeface="Times New Roman" pitchFamily="18" charset="0"/>
              </a:rPr>
              <a:t> Li SNO</a:t>
            </a:r>
            <a:r>
              <a:rPr lang="cs-CZ" sz="1200" baseline="-30000">
                <a:cs typeface="Times New Roman" pitchFamily="18" charset="0"/>
              </a:rPr>
              <a:t>2</a:t>
            </a:r>
          </a:p>
          <a:p>
            <a:pPr eaLnBrk="0" hangingPunct="0"/>
            <a:endParaRPr lang="cs-CZ" sz="1200" baseline="-300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2"/>
            </a:pPr>
            <a:r>
              <a:rPr lang="cs-CZ" sz="1400" b="1">
                <a:cs typeface="Times New Roman" pitchFamily="18" charset="0"/>
              </a:rPr>
              <a:t>dithiouhličitan vápenatý 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A)  </a:t>
            </a:r>
            <a:r>
              <a:rPr lang="cs-CZ" sz="1200">
                <a:cs typeface="Times New Roman" pitchFamily="18" charset="0"/>
              </a:rPr>
              <a:t>CaCOS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 </a:t>
            </a:r>
            <a:r>
              <a:rPr lang="cs-CZ" sz="1200" b="1">
                <a:cs typeface="Times New Roman" pitchFamily="18" charset="0"/>
              </a:rPr>
              <a:t>     B) </a:t>
            </a:r>
            <a:r>
              <a:rPr lang="cs-CZ" sz="1200">
                <a:cs typeface="Times New Roman" pitchFamily="18" charset="0"/>
              </a:rPr>
              <a:t>CaS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CO </a:t>
            </a:r>
            <a:r>
              <a:rPr lang="cs-CZ" sz="1200" b="1">
                <a:cs typeface="Times New Roman" pitchFamily="18" charset="0"/>
              </a:rPr>
              <a:t>      C)  </a:t>
            </a:r>
            <a:r>
              <a:rPr lang="cs-CZ" sz="1200">
                <a:cs typeface="Times New Roman" pitchFamily="18" charset="0"/>
              </a:rPr>
              <a:t>CaCS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="1">
                <a:cs typeface="Times New Roman" pitchFamily="18" charset="0"/>
              </a:rPr>
              <a:t>        D) </a:t>
            </a:r>
            <a:r>
              <a:rPr lang="cs-CZ" sz="1200">
                <a:cs typeface="Times New Roman" pitchFamily="18" charset="0"/>
              </a:rPr>
              <a:t>Ca (COS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)</a:t>
            </a:r>
            <a:r>
              <a:rPr lang="cs-CZ" sz="1200" baseline="-30000">
                <a:cs typeface="Times New Roman" pitchFamily="18" charset="0"/>
              </a:rPr>
              <a:t>2</a:t>
            </a:r>
          </a:p>
          <a:p>
            <a:pPr eaLnBrk="0" hangingPunct="0"/>
            <a:endParaRPr lang="cs-CZ" sz="1200" baseline="-300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3"/>
            </a:pPr>
            <a:r>
              <a:rPr lang="cs-CZ" sz="1400" b="1">
                <a:cs typeface="Times New Roman" pitchFamily="18" charset="0"/>
              </a:rPr>
              <a:t>tetrathiofosforečnan hlinitý </a:t>
            </a:r>
            <a:endParaRPr lang="cs-CZ" sz="600"/>
          </a:p>
          <a:p>
            <a:pPr eaLnBrk="0" hangingPunct="0"/>
            <a:r>
              <a:rPr lang="cs-CZ" sz="1200" b="1">
                <a:cs typeface="Times New Roman" pitchFamily="18" charset="0"/>
              </a:rPr>
              <a:t>        A)  </a:t>
            </a:r>
            <a:r>
              <a:rPr lang="cs-CZ" sz="1200">
                <a:cs typeface="Times New Roman" pitchFamily="18" charset="0"/>
              </a:rPr>
              <a:t>Al S</a:t>
            </a:r>
            <a:r>
              <a:rPr lang="cs-CZ" sz="1200" baseline="-30000">
                <a:cs typeface="Times New Roman" pitchFamily="18" charset="0"/>
              </a:rPr>
              <a:t>4</a:t>
            </a:r>
            <a:r>
              <a:rPr lang="cs-CZ" sz="1200">
                <a:cs typeface="Times New Roman" pitchFamily="18" charset="0"/>
              </a:rPr>
              <a:t>P       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Al POS</a:t>
            </a:r>
            <a:r>
              <a:rPr lang="cs-CZ" sz="1200" baseline="-30000">
                <a:cs typeface="Times New Roman" pitchFamily="18" charset="0"/>
              </a:rPr>
              <a:t>4</a:t>
            </a:r>
            <a:r>
              <a:rPr lang="cs-CZ" sz="1200">
                <a:cs typeface="Times New Roman" pitchFamily="18" charset="0"/>
              </a:rPr>
              <a:t>       </a:t>
            </a:r>
            <a:r>
              <a:rPr lang="cs-CZ" sz="1200" b="1">
                <a:cs typeface="Times New Roman" pitchFamily="18" charset="0"/>
              </a:rPr>
              <a:t>C) </a:t>
            </a:r>
            <a:r>
              <a:rPr lang="cs-CZ" sz="1200">
                <a:cs typeface="Times New Roman" pitchFamily="18" charset="0"/>
              </a:rPr>
              <a:t>Al PO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4 </a:t>
            </a:r>
            <a:r>
              <a:rPr lang="cs-CZ" sz="1200">
                <a:cs typeface="Times New Roman" pitchFamily="18" charset="0"/>
              </a:rPr>
              <a:t>       </a:t>
            </a:r>
            <a:r>
              <a:rPr lang="cs-CZ" sz="1200" b="1">
                <a:cs typeface="Times New Roman" pitchFamily="18" charset="0"/>
              </a:rPr>
              <a:t>D)</a:t>
            </a:r>
            <a:r>
              <a:rPr lang="cs-CZ" sz="1200">
                <a:cs typeface="Times New Roman" pitchFamily="18" charset="0"/>
              </a:rPr>
              <a:t> Al PS</a:t>
            </a:r>
            <a:r>
              <a:rPr lang="cs-CZ" sz="1200" baseline="-30000">
                <a:cs typeface="Times New Roman" pitchFamily="18" charset="0"/>
              </a:rPr>
              <a:t>4</a:t>
            </a:r>
            <a:endParaRPr lang="cs-CZ" sz="600"/>
          </a:p>
          <a:p>
            <a:pPr eaLnBrk="0" hangingPunct="0"/>
            <a:endParaRPr lang="cs-CZ" sz="1400" b="1">
              <a:cs typeface="Times New Roman" pitchFamily="18" charset="0"/>
            </a:endParaRPr>
          </a:p>
          <a:p>
            <a:pPr eaLnBrk="0" hangingPunct="0"/>
            <a:r>
              <a:rPr lang="cs-CZ" sz="1400" b="1">
                <a:cs typeface="Times New Roman" pitchFamily="18" charset="0"/>
              </a:rPr>
              <a:t>4. thiosíran sodný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 b="1">
                <a:cs typeface="Times New Roman" pitchFamily="18" charset="0"/>
              </a:rPr>
              <a:t>         A)  </a:t>
            </a:r>
            <a:r>
              <a:rPr lang="cs-CZ" sz="1200">
                <a:cs typeface="Times New Roman" pitchFamily="18" charset="0"/>
              </a:rPr>
              <a:t>Na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Na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      </a:t>
            </a:r>
            <a:r>
              <a:rPr lang="cs-CZ" sz="1200" b="1">
                <a:cs typeface="Times New Roman" pitchFamily="18" charset="0"/>
              </a:rPr>
              <a:t>C) </a:t>
            </a:r>
            <a:r>
              <a:rPr lang="cs-CZ" sz="1200">
                <a:cs typeface="Times New Roman" pitchFamily="18" charset="0"/>
              </a:rPr>
              <a:t>Na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         </a:t>
            </a:r>
            <a:r>
              <a:rPr lang="cs-CZ" sz="1200" b="1">
                <a:cs typeface="Times New Roman" pitchFamily="18" charset="0"/>
              </a:rPr>
              <a:t>D) </a:t>
            </a:r>
            <a:r>
              <a:rPr lang="cs-CZ" sz="1200">
                <a:cs typeface="Times New Roman" pitchFamily="18" charset="0"/>
              </a:rPr>
              <a:t>Na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O</a:t>
            </a:r>
            <a:r>
              <a:rPr lang="cs-CZ" sz="1200" baseline="-30000">
                <a:cs typeface="Times New Roman" pitchFamily="18" charset="0"/>
              </a:rPr>
              <a:t>2</a:t>
            </a:r>
            <a:r>
              <a:rPr lang="cs-CZ" sz="1200">
                <a:cs typeface="Times New Roman" pitchFamily="18" charset="0"/>
              </a:rPr>
              <a:t>S</a:t>
            </a:r>
            <a:r>
              <a:rPr lang="cs-CZ" sz="1200" baseline="-30000">
                <a:cs typeface="Times New Roman" pitchFamily="18" charset="0"/>
              </a:rPr>
              <a:t>3</a:t>
            </a:r>
          </a:p>
          <a:p>
            <a:pPr eaLnBrk="0" hangingPunct="0"/>
            <a:endParaRPr lang="cs-CZ" sz="1200" baseline="-30000"/>
          </a:p>
          <a:p>
            <a:pPr eaLnBrk="0" hangingPunct="0"/>
            <a:endParaRPr lang="cs-CZ" sz="600"/>
          </a:p>
          <a:p>
            <a:pPr eaLnBrk="0" hangingPunct="0">
              <a:buFontTx/>
              <a:buAutoNum type="arabicPeriod" startAt="5"/>
            </a:pPr>
            <a:r>
              <a:rPr lang="cs-CZ" sz="1400" b="1">
                <a:cs typeface="Times New Roman" pitchFamily="18" charset="0"/>
              </a:rPr>
              <a:t>trithioantimoničnan draselný</a:t>
            </a:r>
          </a:p>
          <a:p>
            <a:pPr eaLnBrk="0" hangingPunct="0"/>
            <a:endParaRPr lang="cs-CZ" sz="600"/>
          </a:p>
          <a:p>
            <a:pPr eaLnBrk="0" hangingPunct="0"/>
            <a:r>
              <a:rPr lang="cs-CZ" sz="1200" b="1">
                <a:cs typeface="Times New Roman" pitchFamily="18" charset="0"/>
              </a:rPr>
              <a:t>         A) </a:t>
            </a:r>
            <a:r>
              <a:rPr lang="cs-CZ" sz="1200">
                <a:cs typeface="Times New Roman" pitchFamily="18" charset="0"/>
              </a:rPr>
              <a:t>K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SbOS</a:t>
            </a:r>
            <a:r>
              <a:rPr lang="cs-CZ" sz="1200" baseline="-30000">
                <a:cs typeface="Times New Roman" pitchFamily="18" charset="0"/>
              </a:rPr>
              <a:t>3 </a:t>
            </a:r>
            <a:r>
              <a:rPr lang="cs-CZ" sz="1200"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B) </a:t>
            </a:r>
            <a:r>
              <a:rPr lang="cs-CZ" sz="1200">
                <a:cs typeface="Times New Roman" pitchFamily="18" charset="0"/>
              </a:rPr>
              <a:t>K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SbSO</a:t>
            </a:r>
            <a:r>
              <a:rPr lang="cs-CZ" sz="1200" baseline="-30000">
                <a:cs typeface="Times New Roman" pitchFamily="18" charset="0"/>
              </a:rPr>
              <a:t>3 </a:t>
            </a:r>
            <a:r>
              <a:rPr lang="cs-CZ" sz="1200">
                <a:cs typeface="Times New Roman" pitchFamily="18" charset="0"/>
              </a:rPr>
              <a:t>     </a:t>
            </a:r>
            <a:r>
              <a:rPr lang="cs-CZ" sz="1200" b="1">
                <a:cs typeface="Times New Roman" pitchFamily="18" charset="0"/>
              </a:rPr>
              <a:t>C) </a:t>
            </a:r>
            <a:r>
              <a:rPr lang="cs-CZ" sz="1200">
                <a:cs typeface="Times New Roman" pitchFamily="18" charset="0"/>
              </a:rPr>
              <a:t>K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SbS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O       </a:t>
            </a:r>
            <a:r>
              <a:rPr lang="cs-CZ" sz="1200" b="1">
                <a:cs typeface="Times New Roman" pitchFamily="18" charset="0"/>
              </a:rPr>
              <a:t>D) </a:t>
            </a:r>
            <a:r>
              <a:rPr lang="cs-CZ" sz="1200">
                <a:cs typeface="Times New Roman" pitchFamily="18" charset="0"/>
              </a:rPr>
              <a:t>K</a:t>
            </a:r>
            <a:r>
              <a:rPr lang="cs-CZ" sz="1200" baseline="-30000">
                <a:cs typeface="Times New Roman" pitchFamily="18" charset="0"/>
              </a:rPr>
              <a:t>3</a:t>
            </a:r>
            <a:r>
              <a:rPr lang="cs-CZ" sz="1200">
                <a:cs typeface="Times New Roman" pitchFamily="18" charset="0"/>
              </a:rPr>
              <a:t>OSbS</a:t>
            </a:r>
            <a:r>
              <a:rPr lang="cs-CZ" sz="1200" baseline="-30000">
                <a:cs typeface="Times New Roman" pitchFamily="18" charset="0"/>
              </a:rPr>
              <a:t>3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79388" y="260350"/>
            <a:ext cx="1512887" cy="3698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TEST 2</a:t>
            </a: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6300788" y="5229225"/>
            <a:ext cx="2087562" cy="50323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hlinkClick r:id="rId2" action="ppaction://hlinksldjump"/>
              </a:rPr>
              <a:t>ŘEŠENÍ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Tlačítko akce: Zpět nebo Předchozí 4">
            <a:hlinkClick r:id="rId3" action="ppaction://hlinksldjump" highlightClick="1"/>
          </p:cNvPr>
          <p:cNvSpPr/>
          <p:nvPr/>
        </p:nvSpPr>
        <p:spPr>
          <a:xfrm>
            <a:off x="971600" y="5157192"/>
            <a:ext cx="792088" cy="432048"/>
          </a:xfrm>
          <a:prstGeom prst="actionButtonBackPrevious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1155</Words>
  <Application>Microsoft Office PowerPoint</Application>
  <PresentationFormat>Předvádění na obrazovce (4:3)</PresentationFormat>
  <Paragraphs>799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 NÁZVOSLOVÍ   JEDNODUCHÝCH    SOLÍ  </vt:lpstr>
      <vt:lpstr> SOLI  BEZKYSLÍKATÝCH  KYSELIN </vt:lpstr>
      <vt:lpstr> SOLI  OXOKYSELIN </vt:lpstr>
      <vt:lpstr>Snímek 4</vt:lpstr>
      <vt:lpstr>Snímek 5</vt:lpstr>
      <vt:lpstr> PROCVIČENÍ 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NÁZVOSLOVÍ   JEDNODUCHÝCH    SOLÍ  </dc:title>
  <dc:creator>RNDr. Hana Weinhauerová</dc:creator>
  <cp:lastModifiedBy>Uživatel systému Windows</cp:lastModifiedBy>
  <cp:revision>45</cp:revision>
  <dcterms:created xsi:type="dcterms:W3CDTF">2012-03-18T11:58:21Z</dcterms:created>
  <dcterms:modified xsi:type="dcterms:W3CDTF">2019-11-01T15:31:07Z</dcterms:modified>
</cp:coreProperties>
</file>