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3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17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94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79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45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66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008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50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80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05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2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446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32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403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29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383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22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90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714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70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4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4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41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1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62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5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8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0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CB0FC1-DB37-4FED-8858-5DDE567A1F80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EA27-079A-4CCD-8963-012C3A608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550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8351C3-E19F-419E-A65F-941E55BBE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686" y="137386"/>
            <a:ext cx="9068972" cy="1041009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Světová hospodářská krize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6392D7C-CAFE-4AF2-8BC6-D999BAE4E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51" y="1178394"/>
            <a:ext cx="11829525" cy="5542219"/>
          </a:xfrm>
        </p:spPr>
        <p:txBody>
          <a:bodyPr>
            <a:noAutofit/>
          </a:bodyPr>
          <a:lstStyle/>
          <a:p>
            <a:pPr lvl="0"/>
            <a:r>
              <a:rPr lang="cs-CZ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největší rozmach ekonomiky 1926-29 =) období konjunktury</a:t>
            </a:r>
          </a:p>
          <a:p>
            <a:pPr marL="342900" lvl="0" indent="-342900">
              <a:buFontTx/>
              <a:buChar char="-"/>
            </a:pPr>
            <a:r>
              <a:rPr lang="cs-CZ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24.10.1929 – černý čtvrtek=)náhlé zhroucení obchodu s cennými papíry a akciemi na newyorské burze=)díky časovému posunu se v Evropě vžilo označení černý pátek=)krize celosvětového významu</a:t>
            </a:r>
          </a:p>
          <a:p>
            <a:pPr marL="342900" lvl="0" indent="-342900">
              <a:buFontTx/>
              <a:buChar char="-"/>
            </a:pPr>
            <a:r>
              <a:rPr lang="cs-CZ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je výjimečná? Je: 1/celosvětová</a:t>
            </a:r>
          </a:p>
          <a:p>
            <a:pPr marL="342900" lvl="0" indent="-342900">
              <a:buFontTx/>
              <a:buChar char="-"/>
            </a:pPr>
            <a:r>
              <a:rPr lang="cs-CZ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2/všeobecná ( postihla průmysl, zemědělství, dopravu, měny…)</a:t>
            </a:r>
          </a:p>
          <a:p>
            <a:pPr marL="342900" lvl="0" indent="-342900">
              <a:buFontTx/>
              <a:buChar char="-"/>
            </a:pPr>
            <a:r>
              <a:rPr lang="cs-CZ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3/dlouhodobá (někde překonána až po válce)</a:t>
            </a:r>
          </a:p>
          <a:p>
            <a:pPr marL="342900" lvl="0" indent="-342900">
              <a:buFontTx/>
              <a:buChar char="-"/>
            </a:pPr>
            <a:r>
              <a:rPr lang="cs-CZ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4/velmi hluboká</a:t>
            </a:r>
          </a:p>
          <a:p>
            <a:pPr lvl="0"/>
            <a:r>
              <a:rPr lang="cs-CZ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příčiny =) nadměrná výroba zboží =) když stoupala převaha nabídky nad poptávkou zboží se neprodávalo =) došlo k prudkému poklesu cen a dluhy zůstaly nesplaceny=)banky požadují urychlení splácení půjček a tím nutí investory, aby na burzu vrhaly další akcie bez ohledu za jakou cenu je prodají =) Američané stahují své investice z Evropy =) zhroucení celého světového zahraničního obchodu (klesl na jednu třetinu)</a:t>
            </a:r>
          </a:p>
          <a:p>
            <a:pPr lvl="0"/>
            <a:endParaRPr lang="cs-CZ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CD7501B-D9A9-485D-BACD-D863EC10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1" y="224118"/>
            <a:ext cx="11963332" cy="6633882"/>
          </a:xfrm>
        </p:spPr>
        <p:txBody>
          <a:bodyPr/>
          <a:lstStyle/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hlavně pokles průmyslové výroby=)vrchol krize 1932=)snížení výroby-svět o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37%,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=)hůře postižené země závislé na vývozu (Německo, Polsko, Kanada, ČSR), mírnější důsledky ve VB díky trhům v koloniích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krize měnová=)devalvace (snížení hodnoty) národních měn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obrovský růst nezaměstnanosti=)přes 30 milionů lidí=)rostou sociální nepokoje=)více stoupenců extrémní strany (fašisté a komunisté)=)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komunisté poukazují na to, že SSSR se hospodář-                                                                               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krize vyhnula (ale tam hladomory a absolutně                                                                                                     nefunkční hospodářství)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66FCD87-C5ED-4726-8C0A-BC1BE4168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86" y="2863940"/>
            <a:ext cx="5237285" cy="37699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1B160BF-C2AF-41A2-8EB8-405EC2BF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78" y="0"/>
            <a:ext cx="4860082" cy="67576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C01C8C3-D060-439B-902A-292B4FCA7130}"/>
              </a:ext>
            </a:extLst>
          </p:cNvPr>
          <p:cNvSpPr txBox="1"/>
          <p:nvPr/>
        </p:nvSpPr>
        <p:spPr>
          <a:xfrm>
            <a:off x="911004" y="5287617"/>
            <a:ext cx="4460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černý pátek na Wall Streetu</a:t>
            </a:r>
          </a:p>
        </p:txBody>
      </p:sp>
    </p:spTree>
    <p:extLst>
      <p:ext uri="{BB962C8B-B14F-4D97-AF65-F5344CB8AC3E}">
        <p14:creationId xmlns:p14="http://schemas.microsoft.com/office/powerpoint/2010/main" val="25369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xmlns="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04F9FF5-A43C-4D9D-AEE8-DD9123D5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622" y="745588"/>
            <a:ext cx="5948260" cy="4951926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3B4BB26-466D-41D0-ABCF-955316F4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474"/>
            <a:ext cx="5206799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hledání východisek z krize=)posílení státních zásahů do hospodářství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 – Franklin </a:t>
            </a:r>
            <a:r>
              <a:rPr lang="cs-CZ" sz="28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Delano</a:t>
            </a:r>
            <a:r>
              <a:rPr lang="cs-CZ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Roosevelt (zvolen 1932)=) </a:t>
            </a:r>
            <a:r>
              <a:rPr lang="cs-CZ" sz="28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cs-CZ" sz="2800" b="1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cs-CZ" sz="28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(Nový úděl)=) nekoncepční soubor hospodářských opatření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amerického vývozu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 farmářům, kteří se za krize zadlužili u bank a ty jim zabíraly farmy,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financovány velké veřejné stavby(silnice, letiště, přehrady) pro zmírnění nezaměstnanosti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zde překonána až 1937</a:t>
            </a:r>
          </a:p>
          <a:p>
            <a:pPr>
              <a:lnSpc>
                <a:spcPct val="90000"/>
              </a:lnSpc>
            </a:pPr>
            <a:endParaRPr lang="cs-CZ" sz="1700" dirty="0">
              <a:solidFill>
                <a:srgbClr val="EBEBEB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0257C3D-997C-40B0-BA79-264C7F0B8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04" y="571500"/>
            <a:ext cx="5169191" cy="5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2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17C4D2-F972-4AC9-9D50-7593A45C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66725"/>
            <a:ext cx="9404723" cy="885752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v ČSR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E1131C0-C61D-42D4-84DF-C7DEFB7E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68" y="1052477"/>
            <a:ext cx="11794858" cy="5638798"/>
          </a:xfrm>
        </p:spPr>
        <p:txBody>
          <a:bodyPr>
            <a:normAutofit/>
          </a:bodyPr>
          <a:lstStyle/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krize přichází se zpožděním=) až od r. 1930 =) vrchol 1933 =) překonává se až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1934 =) až v roce 1937 dosaženo úrovně 20 let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již roku 1929 první odbytové problémy =)hlavně spotřební (lehký) průmysl - sklo, keramika, textil =) to nejsou věci životní nutnosti, jsou-li lidé v nouzi, je to první, co  přestanou kupovat 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naplno krize až v polovině r. 1931 =) ČSR je země jednoznačně zaměřená na export =)  katastrofa pro naše hospodářství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128E4AB-6B8D-4B9D-8B75-D53D27B6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410" y="1319909"/>
            <a:ext cx="7845816" cy="53713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5BF0502-E37F-4ECF-AD50-72DFBFBF5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65" y="939460"/>
            <a:ext cx="7317831" cy="57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7899091-3427-46DD-8E48-5E72F6943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03" y="197614"/>
            <a:ext cx="11910323" cy="6534490"/>
          </a:xfrm>
        </p:spPr>
        <p:txBody>
          <a:bodyPr>
            <a:normAutofit/>
          </a:bodyPr>
          <a:lstStyle/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vrchol přelom let 1932/33=) přes milion nezaměstnaných (hlavně mezi mladými)=)snížení mezd – klesly více než ceny =) omezení spotřeby =) snížení výkupních cen zemědělských produktů =) problém i pro rolníky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řada lidí přichází o střechu nad hlavou =) banky provádějí exekuce majetku za nezaplacené dluhy, ve velkém žebrota, růst zločinnosti a počtu sebevražd =) systém podpor v 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nezaměst-nanosti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nedostatečný =) hromadné projevy nespokojenosti =) demonstrace a stávky =)proti nim represivní prostředky (četnictvo)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331F801-095B-4B71-8342-AC8D5E37E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84" y="1786597"/>
            <a:ext cx="6868760" cy="49455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C7194A7-DB94-42EA-BEF6-C7F4D7F6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09" y="2777518"/>
            <a:ext cx="7854110" cy="38485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6ECF084-DC94-4BD0-BBDE-81F0C843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222" y="1934348"/>
            <a:ext cx="6311683" cy="46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DBB760D-9719-44BC-BA6F-50436E058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60" y="171109"/>
            <a:ext cx="11883818" cy="6547743"/>
          </a:xfrm>
        </p:spPr>
        <p:txBody>
          <a:bodyPr>
            <a:normAutofit/>
          </a:bodyPr>
          <a:lstStyle/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vrcholem mostecká stávka (jaro 1932) =) 25 000 horníků celého mosteckého revíru + další dělníci =) vydrží stávkovat =) alespoň částečně zvítězí (nepropouští se)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národnostní konflikty =) větší dopad má krize v pohraničí (převaha spotřebního průmyslu) =) sílí nacionalismus v Sudetech (Sudetoněmecká strana)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E970158-2319-4801-9438-B67F7650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97" y="1484109"/>
            <a:ext cx="6900241" cy="5202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3DC8689-7916-430D-A9A7-7DD1A442A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17" y="1577009"/>
            <a:ext cx="10045958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656F0F1-EF05-475A-8966-EFC1E674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08" y="144605"/>
            <a:ext cx="11923575" cy="6574247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to řešil stát?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vláda Františka U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držala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1929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řečí následky krize – chlebové dny, žebračenky, poukázky =) to jen mírní krizi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vláda Jana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Malypetra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 – 1934 se snaží řešit příčiny krize – zásahy státu do výroby, investice, státní stavby =) vláda měla v tomto                                                                     období odhlasovány rozšířené pravomoci a byla                                                                        tak schopna přijímat řadu opatření velice rychle                                                                         a bez nutnosti souhlasu parlamentu.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6D6B1A0-A12A-4E4E-8C4B-3C41FDB8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380" y="1012873"/>
            <a:ext cx="2192648" cy="28522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7FEC98C-560B-4BA5-BC79-043F105D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929" y="1012873"/>
            <a:ext cx="3922953" cy="27519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6BC710B-D8B0-4CA7-87DC-660FB0267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251" y="4446692"/>
            <a:ext cx="1637680" cy="241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96</TotalTime>
  <Words>303</Words>
  <Application>Microsoft Office PowerPoint</Application>
  <PresentationFormat>Vlastní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HDOfficeLightV0</vt:lpstr>
      <vt:lpstr>Ion</vt:lpstr>
      <vt:lpstr>Světová hospodářská krize</vt:lpstr>
      <vt:lpstr>Prezentace aplikace PowerPoint</vt:lpstr>
      <vt:lpstr>Prezentace aplikace PowerPoint</vt:lpstr>
      <vt:lpstr>Krize v ČSR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hospodářská krize</dc:title>
  <dc:creator>Admin</dc:creator>
  <cp:lastModifiedBy>Admin</cp:lastModifiedBy>
  <cp:revision>10</cp:revision>
  <dcterms:created xsi:type="dcterms:W3CDTF">2018-01-04T15:17:58Z</dcterms:created>
  <dcterms:modified xsi:type="dcterms:W3CDTF">2018-10-24T09:44:54Z</dcterms:modified>
</cp:coreProperties>
</file>