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30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5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16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20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0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22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1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1CEE-C669-4FB4-BF7D-A79FFB959FC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21B0-C14D-468A-8DAE-9009BEF82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8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208823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Nové druhy zbraní Světové války II. – bojové plyny a ponorky</a:t>
            </a: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10628" y="6199377"/>
            <a:ext cx="3920480" cy="622920"/>
          </a:xfrm>
        </p:spPr>
        <p:txBody>
          <a:bodyPr>
            <a:norm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Autor: Mgr. Zdeněk Vejražka</a:t>
            </a:r>
          </a:p>
          <a:p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Podkrušnohorské gymnázium, Most, příspěvková organizace</a:t>
            </a:r>
            <a:endParaRPr lang="cs-CZ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Počátky ponorkové války</a:t>
            </a:r>
            <a:endParaRPr lang="cs-CZ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780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první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úspěchy se dostavily 5. září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1914    =)německá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ponorka U-21 potopila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lehký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křižník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Pathfinder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3 200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tunách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=) z posádky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mužů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jen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polovina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zachránila =) první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válečná loď potopená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ponorkou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další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útoky učinily z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ponorky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zbraň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hrůzy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necelý měsíc potom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byla poprvé německou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ponorkou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potopena anglická obchodní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loď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Glytra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vezoucí náklad šicích strojů 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whisky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ponorka U-17 tím přestoupila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dosavadních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zvyklosti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kapitán 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Feldkirchner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7"/>
            <a:ext cx="2670763" cy="40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024" y="4005064"/>
            <a:ext cx="6421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,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velitel U-17, se                                                vracel s obavami =) měl být postaven před vojenský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soud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=) nikdo mu však jeho počin nevyčítal 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přepadávání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neválečných lodí  se stalo pravidlem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německé ponorky obdržely těžké kulomety,                                              výbušniny a seznam zboží určeného k zabavení.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38741" y="206084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8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- 22. září 1914 </a:t>
            </a:r>
            <a:r>
              <a:rPr lang="cs-CZ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U-9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zachytila tři válečné lodě  sedmé                          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křižníkové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eskadry =) velitel U-9 Otto 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Weddigen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vypálil všech šest torpéd =) za méně než hodinu                                           potopil HMS </a:t>
            </a:r>
            <a:r>
              <a:rPr lang="cs-CZ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Aboukir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HMS </a:t>
            </a:r>
            <a:r>
              <a:rPr lang="cs-CZ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Hogue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HMS </a:t>
            </a:r>
            <a:r>
              <a:rPr lang="cs-CZ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Cressy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(62 důstojníků a 1397 mužů bylo zabito, 837 přežilo)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velký odpor proti německým ponorkám vyvolalo                                potopení cestovního parníku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Lusitania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7. 5. 1915 =)                                           U-20 pod velením kapitána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Schwiegera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torpédovala                                    loď (1 916 cestujících - více než polovina žen a dětí)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jen 764 lidí se zachránilo 1 152 obětí nalezlo smrt </a:t>
            </a:r>
            <a:endParaRPr lang="cs-C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 poledne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spatřil pozorovatel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periskopem              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velký parník se čtyřmi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komíny=) ve 14:35    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vypálila ponorka bez varování torpédo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vzdálenosti 700 metru na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loď =)prý až                                                    když se loď potápěla, přečetl kapitán                                                    ponorky nápis se jménem na přídi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70" y="0"/>
            <a:ext cx="2521430" cy="36509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26" y="3861048"/>
            <a:ext cx="35678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09879" y="2486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74405" y="387485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2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5" y="2322762"/>
            <a:ext cx="6117494" cy="4320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956"/>
            <a:ext cx="4860032" cy="105273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Weddigenův</a:t>
            </a:r>
            <a:r>
              <a:rPr lang="cs-CZ" dirty="0" smtClean="0">
                <a:solidFill>
                  <a:schemeClr val="bg1"/>
                </a:solidFill>
              </a:rPr>
              <a:t> úspěch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8" y="0"/>
            <a:ext cx="4350371" cy="31409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35358"/>
            <a:ext cx="5694973" cy="36724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66" y="1772816"/>
            <a:ext cx="6584689" cy="41044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65150" y="179039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HMS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Créssy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31840" y="103535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HMS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Hogue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92718" y="23025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HMS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Aboukir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0429" y="6093296"/>
            <a:ext cx="334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Německo se chlubí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020" y="0"/>
            <a:ext cx="9144000" cy="498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ponorky se začínají stavět ve velkých počtech, vrchol jejich úspěchů přichází v roce 1917 =) v lednu potopily ponorky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lodí,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dubnu již 458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lodí a  za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celý rok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potopily ponorky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3 167 lodí s 6 milióny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BRT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úspěchy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znamenaly i ztráty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sami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přišli v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tomto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roce 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 ponorek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poté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však začaly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úspěchy                              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ponorek zmenšovat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zavádí se                                                                        konvoje, (lépe se hlídají) 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48" y="1558257"/>
            <a:ext cx="5260032" cy="26300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3752270" cy="38610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51027" y="4242113"/>
            <a:ext cx="547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lodě se upravovaly k protiponorkovém boji (tzv. Q-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ships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84764" y="4950914"/>
            <a:ext cx="51245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zaminovávali se plavební ponorkové dráhy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nejúspěšnější </a:t>
            </a:r>
            <a:r>
              <a:rPr lang="cs-CZ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jsou  hlubinné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bomby, které i blízkou explozí zničí ponorku (viz obr.)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48" y="2048053"/>
            <a:ext cx="5215699" cy="215676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558913" y="155192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*23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58913" y="387408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*24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300647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5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Neomezená ponorková válka</a:t>
            </a:r>
            <a:endParaRPr lang="cs-CZ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" y="836712"/>
            <a:ext cx="5574813" cy="38884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5616624" cy="41001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114256" cy="41424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57054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2701"/>
            <a:ext cx="9144000" cy="2937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protiponorková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obrana v roce 1918 zvládla většinu svých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úkolů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ochránila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přísun amerických vojáku do Evropy, takže ztráty při přepravě byly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zanedbatelné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Ústřední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mocnosti se v roce 1918 hroutily jak vojensky, tak i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hospodářsky =)v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německém loďstvu sílilo revoluční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hnutí =) přešlo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otevřenou vzpouru.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Kapitulací 11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listopadu 1918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německé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ponorky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vrátily do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Kielu (172 ponorek)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421" y="2780928"/>
            <a:ext cx="41701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během války padl každý pátý 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ponorkář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mnozí trpí 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psychic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kými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poruchami (klaustrofobie, válečná psychóza apod.)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36" y="2408371"/>
            <a:ext cx="5112568" cy="3821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82" y="3140968"/>
            <a:ext cx="5113440" cy="35730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4448944" cy="292494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029236" y="243424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54621" y="627878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*27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57831" y="394309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Zdroje obrázků</a:t>
            </a:r>
            <a:endParaRPr lang="cs-CZ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4,*5,*6,*8,*10,*14,*19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commons.wikimedia.org/wiki/Category:World_War_I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*3,*11,*12,*13,*16,*17,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fr.wikipedia.org/wiki/Cat%C3%A9gorie:Premiére_Guerre_mondiale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*1,*2,*15,*18,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de.wikipedia.org/wiki/Kategorie:Erster_Weltkrieg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*7,*9,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://cs.wikipedia.org/wiki/Yperit</a:t>
            </a:r>
            <a:endParaRPr lang="cs-CZ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*26,*27,*28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://cs.wikipedia.org/wiki/U-Boot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*20,*21</a:t>
            </a:r>
            <a:endParaRPr lang="cs-CZ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://commons.wikimedia.org/wiki/Category:Submarines_of_Germany?uselang=cs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*23,*24,*25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://commons.wikimedia.org/wiki/Category:Submarines?uselang=cs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*22   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://cs.wikipedia.org/wiki/RMS_Lusitania</a:t>
            </a:r>
          </a:p>
        </p:txBody>
      </p:sp>
    </p:spTree>
    <p:extLst>
      <p:ext uri="{BB962C8B-B14F-4D97-AF65-F5344CB8AC3E}">
        <p14:creationId xmlns:p14="http://schemas.microsoft.com/office/powerpoint/2010/main" val="739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237626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Počátky</a:t>
            </a: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602"/>
            <a:ext cx="9144000" cy="6832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               - tvrdí se,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že bojový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plyn poprvé použili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Němci,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            není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pravda =)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první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použili několik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plynových granátů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Francouzi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během prvního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dne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války,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první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velké plynové útoky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svědomí skutečně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Němci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- 22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dubna 1915 byl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Yprů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proveden první plynový útok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chlorem podle jednoduchého plánu =) zkapalněný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láhvi pod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tlakem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ní vytéká 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odpařuje se =) je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těžší než vzduch, drží se u země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slabým větrem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vytvoří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dostatečně velkým množstvím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plynu jeho smrtelná koncentrace do hloubky několika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kilometrů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dokonalý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úspěch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byl překvapující                                                                     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útočníka =) jednotky vyrazily              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zteč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 po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vypuštění                                                                          chloru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frontě široké 6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našly v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zákopech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5000 mrtvých 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15000                                                                            raněných a postupovaly téměř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výstřelu =)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zálohy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 nebyly                                                                     připraveny a útok se zastavil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212976"/>
            <a:ext cx="4692915" cy="36450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60719" y="327270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3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chlor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nejprve dráždí průdušky ke křeči, poškozuje jejich stěny a ztěžuje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dýchání, v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plicích pak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naleptává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stěny plicních sklípků, které se naplňují krevním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sérem =) vzniká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otok plic, edém, a postupně krvácení do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plic, to brání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dýchání a těžká otrava končí pozvolnou smrtí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udušením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chlor se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používal k plynovým útokům jen několik měsíců, zemřelo na následky otrav chlorem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13 000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vojáků a dalších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30 000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bylo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zraněno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spotřeba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chloru byla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1 500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tun, tedy asi 115 kg na jednoho mrtvého a dva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raněné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35" y="2936325"/>
            <a:ext cx="7516656" cy="376424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544392" y="293632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5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14"/>
            <a:ext cx="9144000" cy="6840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Britové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použili chlor poprvé v srpnu 1915 u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Loos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měl předcházet pěchotní útok. Tato bitva ale ukázala hlavní problém používání plynu vypouštěného z kovových lahví- stačila změna směru větru a plyn se obrátil a mohl poškodit stranu,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která                        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 použila. Proto se začaly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používat                                                                    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dělostřelecké granáty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 plynem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které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byly mnohem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spolehlivější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Ruský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chemik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Zelinskij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vymyslel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jako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ochranu proti plynům filtr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plněný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aktivním uhlím, které se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používalo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 čistění cukerných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šťáv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chlór tvoří žlutozelený mrak a je tak vidět =)je čas nasadit masku =) nutno vyrobit bezbarvý plyn =) např. fosgen 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fosgen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chlorid kyseliny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chlormravenčí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snadno vyrobí sloučením chloru s kysličníkem uhelnatým na aktivním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uhlí =) plynný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fosgen má vyšší specifickou hmotnost než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 =) proto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nerozptyluje tak snadno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26" y="1268760"/>
            <a:ext cx="4631102" cy="295232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08263" y="388636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25265"/>
            <a:ext cx="9144000" cy="6883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fosgen  se plnily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dělostřelecké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granáty =) odpadla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nutnost čekat na nespolehlivý vítr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=) pro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své výhody se stal nejpoužívanější otravnou látkou první světové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války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fosgen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působil jemněji, plíce otékaly, plicní kanálky se ucpávaly a tak nebylo čím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dýchat, jemné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vlásečnice praskaly, propouštěly krevní sérum i samotnou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krev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76437"/>
            <a:ext cx="5932827" cy="34206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04048" y="4935398"/>
            <a:ext cx="312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slepí Kanaďané u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Ypres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53" y="2297246"/>
            <a:ext cx="5254324" cy="42809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36653" y="6116494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hemický poplach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878"/>
            <a:ext cx="6062464" cy="37890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2616" y="6162291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tok v oblaku chloru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19573" y="198024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36653" y="229724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306027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763"/>
            <a:ext cx="9144000" cy="685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jedovaté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dýmy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neměly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smrtící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účinek =) nutily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kašli       a zvracení =) nevolnost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přiměla vojáky sejmout ochranné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masky =) vystavili se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působení fosgenu, se kterým se často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kombinovaly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stupňováním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chemické války byly zpuchýřující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látky =) účinkují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nejen na plíce, ale na celý povrch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těla =) nejznámější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nejdůležitější je yperit,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měl premiéru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Yprů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(podle toho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francouzské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jméno),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Němci mu říkali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Lost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Američané hořčičný plyn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(podle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charakteristického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zápachu)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páry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yperitu působí zčervenání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pokožky, sliznic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očí, v plicích je účinek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podobný jako u látek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dusivých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- kapalný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yperit vyvolává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puchýře  	                                                =)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jsou naplněny kapalinou, která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má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ještě zpuchýřující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účinky =)  	                                                 puchýře se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zdlouhavě léčí a jsou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 náchylné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 druhotným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infekcím =) 	                                                 péče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zasažené vojáky vyřadí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 další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kteří se o ně musí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starat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590653" cy="328498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119742" y="64941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2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144" y="10953"/>
            <a:ext cx="3101391" cy="9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Oběti plynu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*8-13</a:t>
            </a:r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"/>
            <a:ext cx="3360763" cy="49302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3993"/>
            <a:ext cx="3384376" cy="4144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222332" cy="44431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73" y="1340768"/>
            <a:ext cx="5800725" cy="43842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22" y="1700808"/>
            <a:ext cx="7029389" cy="46805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49" y="4221088"/>
            <a:ext cx="4783451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036496" cy="436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"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Rosa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smrti„ tak Američané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poněkud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chlubivě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nazývali svůj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lewisit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=) objevil se až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sklonku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války 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ochrana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proti yperitu a lewisitu vyžaduje izolování celého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těla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pogumovanými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tkaninami =) takové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obleky chrání jen několik hodin,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pohyb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obleku je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namáhavý a tělo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rychle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přehřívá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za války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bylo použito Němci 68 000 tun bojových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plynů, 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Francouzi užili "jen" 36 000 tun a Britové 25 000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tun, tedy celkem se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použilo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129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tisíc tun otravných látek a vystřílelo se 66 milionů kusů dělostřelecké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munice s plynem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otravné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látky vyřadily z boje asi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1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300 000 vojáků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59" y="3187533"/>
            <a:ext cx="3746580" cy="36545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4366838" cy="290898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62059" y="322201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51969" y="394920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3960440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Trpěli všichni</a:t>
            </a:r>
            <a:endParaRPr lang="cs-CZ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2" y="836712"/>
            <a:ext cx="5482092" cy="37307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62" y="1028554"/>
            <a:ext cx="3680235" cy="53012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6096000" cy="4495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" y="2415824"/>
            <a:ext cx="6296025" cy="433387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581053" y="83431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*16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83416" y="101019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*17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1501" y="19168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4533" y="244224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5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1139</Words>
  <Application>Microsoft Office PowerPoint</Application>
  <PresentationFormat>Předvádění na obrazovce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Nové druhy zbraní Světové války II. – bojové plyny a ponorky</vt:lpstr>
      <vt:lpstr>Počátky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Počátky ponorkové války</vt:lpstr>
      <vt:lpstr>Prezentace aplikace PowerPoint</vt:lpstr>
      <vt:lpstr>Weddigenův úspěch</vt:lpstr>
      <vt:lpstr>Prezentace aplikace PowerPoint</vt:lpstr>
      <vt:lpstr>Neomezená ponorková válka</vt:lpstr>
      <vt:lpstr>Prezentace aplikace PowerPoint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34</cp:revision>
  <dcterms:created xsi:type="dcterms:W3CDTF">2012-10-21T09:33:46Z</dcterms:created>
  <dcterms:modified xsi:type="dcterms:W3CDTF">2019-11-12T08:23:51Z</dcterms:modified>
</cp:coreProperties>
</file>