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5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7A12978-A5E5-4552-A0E2-F532A30A1757}">
          <p14:sldIdLst>
            <p14:sldId id="256"/>
            <p14:sldId id="257"/>
            <p14:sldId id="258"/>
            <p14:sldId id="259"/>
            <p14:sldId id="260"/>
            <p14:sldId id="261"/>
            <p14:sldId id="273"/>
            <p14:sldId id="262"/>
            <p14:sldId id="263"/>
            <p14:sldId id="264"/>
            <p14:sldId id="265"/>
            <p14:sldId id="266"/>
            <p14:sldId id="267"/>
            <p14:sldId id="268"/>
            <p14:sldId id="274"/>
            <p14:sldId id="275"/>
            <p14:sldId id="269"/>
            <p14:sldId id="270"/>
            <p14:sldId id="271"/>
          </p14:sldIdLst>
        </p14:section>
        <p14:section name="Oddíl bez názvu" id="{97E9B137-DE39-427C-9A33-0E96E65CCFE7}">
          <p14:sldIdLst>
            <p14:sldId id="272"/>
            <p14:sldId id="276"/>
            <p14:sldId id="277"/>
            <p14:sldId id="278"/>
            <p14:sldId id="279"/>
            <p14:sldId id="28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0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9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52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26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17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4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97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63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75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6648-6FFE-4CEA-9B04-D2D8C259F74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59C1-992E-4D7D-996E-7FA29BB549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85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72816"/>
          </a:xfrm>
        </p:spPr>
        <p:txBody>
          <a:bodyPr>
            <a:normAutofit/>
          </a:bodyPr>
          <a:lstStyle/>
          <a:p>
            <a:r>
              <a:rPr lang="cs-CZ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Válka ve Vietnamu</a:t>
            </a:r>
            <a:br>
              <a:rPr lang="cs-CZ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1945-1975</a:t>
            </a:r>
            <a:endParaRPr lang="cs-CZ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5448" y="6235080"/>
            <a:ext cx="4568552" cy="622920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Autor : Mgr. Zdeněk Vejražka</a:t>
            </a:r>
          </a:p>
          <a:p>
            <a:r>
              <a:rPr lang="cs-CZ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Podkrušnohorské gymnázium Most, příspěvková organizace</a:t>
            </a:r>
            <a:endParaRPr lang="cs-CZ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91940"/>
            <a:ext cx="2952328" cy="46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18789"/>
            <a:ext cx="9144000" cy="927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létě 1965 byly pod kontrolou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Congu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rozsáhlé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oblasti a v nich přeměnili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povstalci vesnice na své opěrné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5107632" cy="35561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700329" cy="35252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17" y="908719"/>
            <a:ext cx="5166987" cy="35252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7777"/>
            <a:ext cx="3487960" cy="355618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456715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zároveň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začaly proti oblastem obsazeným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Congem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operovat strategické bombardéry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B-52  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orazily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další americké jednotky jako 1.pěší divize "Big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 nebo 1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brigáda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101.výsadkové divize "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Screaming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Eagles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komunisté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snažili dosáhnout svého cíle dříve než sílící americké jednotky převezmou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iniciativu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39684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*12-15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5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4" y="116632"/>
            <a:ext cx="913042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do země se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začala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přemisťovat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1.jízdní divize (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aeromobilní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443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vrtulníky 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líč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 boji s partyzány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 schopnosti dopravit vojska do bojového kontaktu s nepřítelem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vojska odtud odvézt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zpět =) toho byl schopen pouze vrtulník =) válka má přívlastek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"válka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vrtulníků„</a:t>
            </a:r>
          </a:p>
          <a:p>
            <a:pPr>
              <a:buFontTx/>
              <a:buChar char="-"/>
            </a:pP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93" y="1626775"/>
            <a:ext cx="5220072" cy="3641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60" y="1597749"/>
            <a:ext cx="4824499" cy="36284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95" y="1618197"/>
            <a:ext cx="5526395" cy="36253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3150"/>
            <a:ext cx="4630217" cy="365350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2879" y="487418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*16-19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1" y="5236656"/>
            <a:ext cx="91158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vrtulník byl používán k přepravě vojsk, techniky i zásob, k průzkumu, jako sanitní nebo jako létající dělostřelectvo (raketami vyzbrojené vrtulníky tzv.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gunshipy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=) americká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strategie spočívala také v systému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základen =) divize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byly rozmístěny na silně opevněných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základnách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5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- 1965 - střet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údolí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Drang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=) rozprášeny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tři pluky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NVA =) pro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komunisty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šok a karta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začala pomalu obracet a ofenzíva komunistů byla prakticky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zastavena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- 1966 přijely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 Vietnamu další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 jednotky 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vyčišťovací operace ale nebyly stoprocentně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úspěšné =) přechod k válce o tunely     (mistrně ovládané NVA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aViet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Congem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=) spletitý systém se těžko dobývá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56469"/>
            <a:ext cx="3560549" cy="44806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61557"/>
            <a:ext cx="4453104" cy="44755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188"/>
            <a:ext cx="3024336" cy="444755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88740" y="646774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*20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15267" y="648995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*21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83459" y="23629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1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064" y="0"/>
            <a:ext cx="3928937" cy="980728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Ofenziva Tet</a:t>
            </a:r>
            <a:endParaRPr lang="cs-CZ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0035" y="-56272"/>
            <a:ext cx="9140908" cy="7085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konci roku 1967 měly USA ve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Vietnamu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485 000 vojáků a vybojovaly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                                                  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znatelnou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převahu =) vítězství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zdá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dosah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za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dveřmi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 ovšem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"ofenzíva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Tet„ =) zlom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 Vietnamské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válce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předehrou bylo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obklíčení základny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USMC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 severu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=) mělo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sloužit k odvrácení pozornosti a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případě dobytí mělo být americkým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Dien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- vlastní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ofenzíva vypukla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           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noci z 30. -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31.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ledna 1968 	                                                             =) vojáci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VC a NVA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          	                                                            porušili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příměří a zaútočili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                 	           na důležitá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města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vojenské 	                                                           základny =) ve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většině měst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           byli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komunisté do dvou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	                                                           týdnů poraženi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     - nejtěžší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boje byly v Saigonu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       a 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bývalém císařském městě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          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Hue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=) VC držel přes měsíc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" y="2708920"/>
            <a:ext cx="3194323" cy="41174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5" y="2708920"/>
            <a:ext cx="4591649" cy="41490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039" y="645701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96857" y="648509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5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12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během ofenzívy několik vojáků VC vpadlo na dvůr americké ambasády a s největším vypětím byli zlikvidováni =) v USA šok =) to není vyhraná válka !!!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39" y="769851"/>
            <a:ext cx="4553712" cy="36515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9" y="1124744"/>
            <a:ext cx="4881356" cy="36488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771800" y="1484784"/>
            <a:ext cx="414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mrtví VC na dvoře ambasády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05064"/>
            <a:ext cx="4467806" cy="285293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537430" y="403642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*27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6479" y="440422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45931" y="64886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5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715"/>
            <a:ext cx="9036496" cy="103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US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Army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 USAF ve Vietnamu mají obrovskou technologickou převahu, která je však v boji proti partyzánům málo účinná</a:t>
            </a:r>
          </a:p>
          <a:p>
            <a:pPr marL="0" indent="0">
              <a:buNone/>
            </a:pP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" y="836712"/>
            <a:ext cx="4770570" cy="4543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91845" y="853261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žití napalmu vedlo k děsivým popáleninám</a:t>
            </a:r>
            <a:endParaRPr lang="cs-CZ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4258"/>
            <a:ext cx="5287544" cy="49034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39064" y="1700332"/>
            <a:ext cx="299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ůležité dopravní trasy jsou neustále ničeny</a:t>
            </a:r>
            <a:endParaRPr lang="cs-CZ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00661"/>
            <a:ext cx="2834221" cy="395733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27979" y="3198167"/>
            <a:ext cx="301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 vzduchu probíhají těžké střety</a:t>
            </a:r>
            <a:endParaRPr lang="cs-CZ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15541" y="90394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*39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21397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*40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7832" y="6552115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*41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0"/>
            <a:ext cx="4614672" cy="3657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07" y="-3052"/>
            <a:ext cx="4501193" cy="36323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73321" y="337607"/>
            <a:ext cx="307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všudypřítomný M 113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454"/>
            <a:ext cx="4250113" cy="33465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68567" y="6394797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šudypřítomné miny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6" y="3511388"/>
            <a:ext cx="4945732" cy="334661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642807" y="6394795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šudypřítomná džungle a bažiny</a:t>
            </a:r>
            <a:endParaRPr lang="cs-C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2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4139952" cy="72008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Válka je stále drsnější</a:t>
            </a:r>
            <a:endParaRPr lang="cs-CZ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63"/>
            <a:ext cx="3405093" cy="47433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34" y="440589"/>
            <a:ext cx="3670132" cy="46753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3491250" cy="47907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" y="1700808"/>
            <a:ext cx="3341679" cy="49949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532440" y="450912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26674" y="478123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*29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566124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*30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31840" y="638132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6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" y="-99392"/>
            <a:ext cx="3106688" cy="1008112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5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cs-CZ" sz="5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32" y="25083"/>
            <a:ext cx="9121367" cy="2971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- masakr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My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byla masová vražda asi 347 až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                         504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neozbrojených vietnamských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civilistů, hlavně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žen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dětí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 vše spáchali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vojáci 23.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pěší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divize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Americal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16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1968 </a:t>
            </a:r>
            <a:endParaRPr lang="en-US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před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smrtí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byly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některé oběti znásilněny, zbity, mučeny, zohaveny nebo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pobodány, těla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některých povražděných byla vojáky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znetvořena =) největší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známý vojenský zločin amerických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vojsk za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války ve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Vietnamu      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9661"/>
            <a:ext cx="5292080" cy="360217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02" y="1927404"/>
            <a:ext cx="3496022" cy="489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70699" y="2622429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řed akcí</a:t>
            </a:r>
            <a:endParaRPr lang="cs-CZ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6310" y="2757000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výsledek</a:t>
            </a:r>
            <a:endParaRPr lang="cs-CZ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062473" y="64886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648543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1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8" y="116633"/>
            <a:ext cx="9136541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důkazy o zločinech putují do celého světa =) fotky zmasakrovaných těl, tvrdý výslech zajatých partyzánů a vraždy zajatců (obr. *34) budí v USA i ostatních zemích odpor k válce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09" y="3197467"/>
            <a:ext cx="5256584" cy="36664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82" y="908720"/>
            <a:ext cx="2740518" cy="39192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1268761"/>
            <a:ext cx="4915272" cy="37619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397919" y="128703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609879" y="91770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*35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79172" y="521987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430"/>
            <a:ext cx="8229600" cy="1045306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fáze</a:t>
            </a:r>
            <a:endParaRPr lang="cs-CZ" sz="5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25417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- 1945 po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kapitulaci japonských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vojsk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k moci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 severu dostal        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 Či Minh a jeho politicko-vojenská organizace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Francie se nechce vzdát kolonie =) došlo k dělení Vietnamu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- 1946 - 1954 bojují Francouzi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proti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Minhu 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válka skončila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francouzskou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porážkou u Dien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"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Ženevské dohody" rozdělily Indočínu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Kambodžu, Laos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Vietnam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rozdělil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podél sedmnácté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rovnoběžky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 VDR na severu a na jižní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republiku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- 1956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v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Jižním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Vietnamu objevily skupiny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guerill =)  komunistický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=) podniká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útoky na vojenské i civilní cíle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zahájil zastrašování obyvatelstva 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 Či Minh se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chystá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 tažení na jih a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mu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 vytvořit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podmínky k převzetí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moci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0"/>
            <a:ext cx="4752528" cy="850106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Kdo vyhrává ?</a:t>
            </a:r>
            <a:endParaRPr lang="cs-CZ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porážce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partyzánů ve městech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během ofenzívy Tet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směřovala hlavní pozornost k obklíčené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základně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=) 6000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obránců bylo 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zásobováno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letouny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=) po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rozbití blokády následoval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ústup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komunistů do Laosu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Kambodže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zdálo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se, že Američané dosáhli dalšího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vítězství -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nikoliv však v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USA =)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Američané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ptali, jak dlouho ještě válka potrvá a kolik bude stát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životů =) mírové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hnutí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narůstalo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veřejnost již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nehodlala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dále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podporovat                                                                               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pokračování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bojů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bylo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zastaveno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bombar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                                                                                  dování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VDR a v květnu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začaly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Paříži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předběžné                                                                                 mírové rozhovory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64" y="3120918"/>
            <a:ext cx="2483768" cy="37009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16" y="3049518"/>
            <a:ext cx="5690984" cy="37370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63071" y="400506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09879" y="305371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2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6271"/>
            <a:ext cx="9144000" cy="128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prezident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Johnson oznámil, že nebude kandidovat ve volbách a 5. listopadu se prezidentem stal Richard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Nixon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slibující voličům stažení vojsk z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572000" cy="33090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119675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červnu 1969 byla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odstartována                                                             tzv.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vietnamizace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konfliktu (postup-                                                                   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né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stažení amerických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vojsk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lednu 1970 byla provedena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nejvýznamnější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akce od TET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ofen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                                                                    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zívy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Spojenci překročili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kambodžskou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hranici a zabavili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značné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množství materiálu, např.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200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nákladních vozidel, 18 000 kg výbušnin a miliony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nábojů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americká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vojska již neprováděla žádné větší akce a pokračovalo jejich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stahování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pokračovaly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také mírové rozhovory, ale komunisté dobře věděli, že Američané opustí Jižní Vietnam tak jako tak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560308" y="86925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8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2952328" cy="72008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Konec….</a:t>
            </a:r>
            <a:endParaRPr lang="cs-CZ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5"/>
            <a:ext cx="91440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- 27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ledna 1973 byla podepsána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"Dohoda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 ukončení války a obnovení míru ve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Vietnamu„ 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řes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uzavření dohod prováděl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dál teroristické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útoky a válka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pokračovala dál pouze bez účasti USA a ostatních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spojenců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celá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fraška skončila v dubnu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1975 ,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kdy byl během měsíce Jižní Vietnam komunisty "osvobozen". </a:t>
            </a:r>
          </a:p>
          <a:p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140968"/>
            <a:ext cx="5476291" cy="37170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979711" y="648866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2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26331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 zůstalo ?</a:t>
            </a:r>
            <a:b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uprchlíci </a:t>
            </a:r>
            <a:r>
              <a:rPr lang="cs-CZ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*41-44</a:t>
            </a:r>
            <a:endParaRPr lang="cs-CZ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" y="15441"/>
            <a:ext cx="2878998" cy="42792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72" y="15441"/>
            <a:ext cx="3169592" cy="39619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84" y="3212976"/>
            <a:ext cx="3875112" cy="31222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84" y="4106196"/>
            <a:ext cx="4017232" cy="27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5647" y="260648"/>
            <a:ext cx="3312368" cy="171420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 zůstalo ?</a:t>
            </a:r>
            <a:br>
              <a:rPr lang="cs-CZ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bída, škody a sirotci </a:t>
            </a:r>
            <a:r>
              <a:rPr lang="cs-CZ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*45-47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" y="0"/>
            <a:ext cx="3050739" cy="44644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55" y="17388"/>
            <a:ext cx="2553145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46388"/>
            <a:ext cx="5169353" cy="33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0"/>
            <a:ext cx="3888432" cy="214625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 zůstalo ?</a:t>
            </a:r>
            <a:br>
              <a:rPr lang="cs-CZ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3. mrtví, ranění</a:t>
            </a:r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nervově zhroucení</a:t>
            </a:r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48-50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" y="63500"/>
            <a:ext cx="3055888" cy="42939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6575"/>
            <a:ext cx="2771800" cy="41702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3016"/>
            <a:ext cx="493055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Zdroje obrázků</a:t>
            </a:r>
            <a:endParaRPr lang="cs-CZ" sz="4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1"/>
            <a:ext cx="8964488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*1          - http://commons.wikimedia.org/wiki/File:Bao_Dai_1953.jpg</a:t>
            </a:r>
            <a:endParaRPr lang="cs-CZ" sz="1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*2          - </a:t>
            </a:r>
            <a:r>
              <a:rPr lang="cs-CZ" sz="1800" dirty="0">
                <a:solidFill>
                  <a:srgbClr val="FFFFFF"/>
                </a:solidFill>
              </a:rPr>
              <a:t>http://</a:t>
            </a:r>
            <a:r>
              <a:rPr lang="cs-CZ" sz="1800" dirty="0" smtClean="0">
                <a:solidFill>
                  <a:srgbClr val="FFFFFF"/>
                </a:solidFill>
              </a:rPr>
              <a:t>commons.wikimedia.org/wiki/Ngo_Dinh_Diem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FF"/>
                </a:solidFill>
              </a:rPr>
              <a:t>*3 – 50  - http</a:t>
            </a:r>
            <a:r>
              <a:rPr lang="cs-CZ" sz="1800" dirty="0">
                <a:solidFill>
                  <a:srgbClr val="FFFFFF"/>
                </a:solidFill>
              </a:rPr>
              <a:t>://commons.wikimedia.org/wiki/Category:Vietnam_War?uselang=cs</a:t>
            </a:r>
          </a:p>
          <a:p>
            <a:pPr marL="0" indent="0">
              <a:buNone/>
            </a:pP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887223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Počátek války</a:t>
            </a:r>
            <a:endParaRPr lang="cs-CZ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roku 1954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jmenoval císař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premierem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proamerického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Diema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17214"/>
            <a:ext cx="2231876" cy="30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5"/>
            <a:ext cx="2107480" cy="30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739379" y="2636912"/>
            <a:ext cx="1656184" cy="64807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0964" y="4377838"/>
            <a:ext cx="912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US prezident  Eisenhower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schválil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vojenskou pomoc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Jižnímu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Vietnamu 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- 1955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dal Diem ve zmanipulovaných volbách sesadit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císaře 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vyhlásil Vietnamskou republiku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=) stal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prvním prezidentem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- 1959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konaly v Jižním Vietnamu druhé parlamentní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volby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=)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Diemova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strana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zvítězila ale ozývají se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hlasy proti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Diemově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politice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plné korupce =) počátek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politické nestability v 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zemi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59632" y="396747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23740" y="401955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9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29"/>
            <a:ext cx="9144000" cy="254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počet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amerických poradců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vzrůstá =) partyzánům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i tak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daří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citelně zasahovat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unikat =) konvenční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způsob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boje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nevyhovoval specifikům partyzánské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války =) vyžadovala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pohyblivost a rychlé manévry menších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jednotek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ke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zvýšení pohyblivosti byly koncem roku 1961 vyslány do Vietnamu první letky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vrtulníků     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transportních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letadel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6696744" cy="43277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08304" y="242088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4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 to už válka ?</a:t>
            </a:r>
            <a:endParaRPr lang="cs-CZ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82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letouny se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ihned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zapojily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postřiku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džungle defoliantem Agent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Orange =)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vegetace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zbaven pás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kolem kambodžské hranice, kudy docházelo Ho Či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Minhovou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stezkou k infiltraci jednotek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Congu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 později NVA (pravidelná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severovietnamská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armáda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bylo tak možno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lépe sledovat přesuny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nepřátel 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ostřiky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byla také ničena úroda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oblastech kontrolovaných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Congem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únoru 1962 dorazili do Vietnamu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Zelené barety =)začali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výcvik ve vedení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partyzánské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války a prováděli výcvik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horských kmenů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poloviny roku 1964 měli Američané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ve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Vietnamu 259 vrtulníků, transportní 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lehké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pozorovací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letouny 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25 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000 mužů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2" y="3140967"/>
            <a:ext cx="3930297" cy="37063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46223" y="6154840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Agent Orange</a:t>
            </a:r>
            <a:endParaRPr lang="cs-CZ" sz="3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8464" y="647800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2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Následky defoliantů</a:t>
            </a:r>
            <a:endParaRPr lang="cs-CZ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" y="836712"/>
            <a:ext cx="6056407" cy="41764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022" y="461248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*5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3" y="2492896"/>
            <a:ext cx="7670711" cy="431477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75957" y="64886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8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 Či </a:t>
            </a:r>
            <a:r>
              <a:rPr lang="cs-CZ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Minhova</a:t>
            </a:r>
            <a:r>
              <a:rPr lang="cs-CZ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stezka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2778"/>
            <a:ext cx="3456384" cy="6723759"/>
          </a:xfrm>
        </p:spPr>
      </p:pic>
      <p:sp>
        <p:nvSpPr>
          <p:cNvPr id="5" name="TextovéPole 4"/>
          <p:cNvSpPr txBox="1"/>
          <p:nvPr/>
        </p:nvSpPr>
        <p:spPr>
          <a:xfrm>
            <a:off x="0" y="908720"/>
            <a:ext cx="5580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zásobovací trasa přes území  Laosu    a Kambodže, kudy proudily nepřetržitě zásoby, zbraně i vojáci NVA na území Jižního Vietnamu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stezka neustále bombardována, ostřelována z letadel a vrtulníků =) nikdy se nepodařilo  zásobování přerušit na delší dobu, nežli                                                              na několik                                                        hodin či dní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11428"/>
            <a:ext cx="4680520" cy="33465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532439" y="11663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*37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63688" y="634067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*38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644008" cy="980728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Válka začíná</a:t>
            </a:r>
            <a:endParaRPr lang="cs-CZ" sz="5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6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- záminkou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stal             	                                                       	                                                "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incident v Tonkinském zálivu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- 2.srpna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torpédoborec USS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Maddox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objevil na radaru tři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severovietnamské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torpédové čluny a čluny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potopil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o dva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dny později došlo údajně k dalšímu napadení torpédoborců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Maddox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 Turner C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Joy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75" y="2060848"/>
            <a:ext cx="5652120" cy="363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82689" y="2173337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USS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Maddox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*7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1193" y="2459853"/>
            <a:ext cx="91551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prezident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Johnson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nařídil                                                                                        bombardování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cílů ve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VDR                                                                                        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rozhodl o vyslání plně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vyzbrojených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bojeschop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-                                                                                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ných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jednotek do jižního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Vietnamu</a:t>
            </a:r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válka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vstoupila do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fáze                                                                           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tzv. </a:t>
            </a:r>
            <a:r>
              <a:rPr lang="cs-CZ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amerikanizace</a:t>
            </a:r>
          </a:p>
          <a:p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počátkem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března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začala                                                                           masívní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letecká ofenzíva "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Rolling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Thunder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", v Da </a:t>
            </a:r>
            <a:r>
              <a:rPr lang="cs-CZ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Nangu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přistály první jednotky Námořní pěchoty (USMC), v květnu 1965 se </a:t>
            </a:r>
            <a:r>
              <a:rPr lang="cs-CZ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přemístila </a:t>
            </a:r>
            <a:r>
              <a:rPr lang="cs-CZ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první jednotka US </a:t>
            </a:r>
            <a:r>
              <a:rPr lang="cs-CZ" sz="24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Army</a:t>
            </a:r>
            <a:endParaRPr lang="cs-CZ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70" y="1"/>
            <a:ext cx="5282310" cy="6926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4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Bombardování VDR </a:t>
            </a:r>
            <a:r>
              <a:rPr lang="cs-CZ" sz="23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*8-11</a:t>
            </a:r>
            <a:endParaRPr lang="cs-CZ" sz="23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024"/>
            <a:ext cx="3851920" cy="46879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95" y="908720"/>
            <a:ext cx="6623669" cy="37952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732240" cy="448535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" y="2132856"/>
            <a:ext cx="650622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1251</Words>
  <Application>Microsoft Office PowerPoint</Application>
  <PresentationFormat>Předvádění na obrazovce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Válka ve Vietnamu 1945-1975</vt:lpstr>
      <vt:lpstr>1. fáze</vt:lpstr>
      <vt:lpstr>Počátek války</vt:lpstr>
      <vt:lpstr>Prezentace aplikace PowerPoint</vt:lpstr>
      <vt:lpstr>Je to už válka ?</vt:lpstr>
      <vt:lpstr>Následky defoliantů</vt:lpstr>
      <vt:lpstr>Ho Či Minhova stezkao</vt:lpstr>
      <vt:lpstr>Válka začíná</vt:lpstr>
      <vt:lpstr>Prezentace aplikace PowerPoint</vt:lpstr>
      <vt:lpstr>Prezentace aplikace PowerPoint</vt:lpstr>
      <vt:lpstr>Prezentace aplikace PowerPoint</vt:lpstr>
      <vt:lpstr>Prezentace aplikace PowerPoint</vt:lpstr>
      <vt:lpstr>Ofenziva Tet</vt:lpstr>
      <vt:lpstr>Prezentace aplikace PowerPoint</vt:lpstr>
      <vt:lpstr>Prezentace aplikace PowerPoint</vt:lpstr>
      <vt:lpstr>Prezentace aplikace PowerPoint</vt:lpstr>
      <vt:lpstr>Prezentace aplikace PowerPoint</vt:lpstr>
      <vt:lpstr>My Lai</vt:lpstr>
      <vt:lpstr>Prezentace aplikace PowerPoint</vt:lpstr>
      <vt:lpstr>Kdo vyhrává ?</vt:lpstr>
      <vt:lpstr>Prezentace aplikace PowerPoint</vt:lpstr>
      <vt:lpstr>Konec….</vt:lpstr>
      <vt:lpstr>Co zůstalo ? 1. uprchlíci *41-44</vt:lpstr>
      <vt:lpstr>Co zůstalo ? 2. bída, škody a sirotci *45-47</vt:lpstr>
      <vt:lpstr>Co zůstalo ? 3. mrtví, ranění a nervově zhroucení *48-50</vt:lpstr>
      <vt:lpstr>Zdroje obrázků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 ve Vietnamu 1945-1975</dc:title>
  <dc:creator>Admin</dc:creator>
  <cp:lastModifiedBy>Admin</cp:lastModifiedBy>
  <cp:revision>34</cp:revision>
  <dcterms:created xsi:type="dcterms:W3CDTF">2012-05-29T20:15:20Z</dcterms:created>
  <dcterms:modified xsi:type="dcterms:W3CDTF">2019-11-12T08:54:36Z</dcterms:modified>
</cp:coreProperties>
</file>